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8667990c4b45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5a23fd79f547ee"/>
  </p:sldMasterIdLst>
  <p:sldIdLst>
    <p:sldId xmlns:r="http://schemas.openxmlformats.org/officeDocument/2006/relationships" id="256" r:id="R96942c44c5084fea"/>
    <p:sldId xmlns:r="http://schemas.openxmlformats.org/officeDocument/2006/relationships" id="257" r:id="Raec397310d224f04"/>
    <p:sldId xmlns:r="http://schemas.openxmlformats.org/officeDocument/2006/relationships" id="258" r:id="R15c42776d36c4c2b"/>
    <p:sldId xmlns:r="http://schemas.openxmlformats.org/officeDocument/2006/relationships" id="259" r:id="R0a66cf9cd7b14658"/>
    <p:sldId xmlns:r="http://schemas.openxmlformats.org/officeDocument/2006/relationships" id="260" r:id="R64a6e28f348849a9"/>
    <p:sldId xmlns:r="http://schemas.openxmlformats.org/officeDocument/2006/relationships" id="261" r:id="R9e80d19ee4124beb"/>
    <p:sldId xmlns:r="http://schemas.openxmlformats.org/officeDocument/2006/relationships" id="262" r:id="Rb8fb636f4ab74a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5a23fd79f547ee" /><Relationship Type="http://schemas.openxmlformats.org/officeDocument/2006/relationships/slide" Target="/ppt/slides/slide1.xml" Id="R96942c44c5084fea" /><Relationship Type="http://schemas.openxmlformats.org/officeDocument/2006/relationships/slide" Target="/ppt/slides/slide2.xml" Id="Raec397310d224f04" /><Relationship Type="http://schemas.openxmlformats.org/officeDocument/2006/relationships/slide" Target="/ppt/slides/slide3.xml" Id="R15c42776d36c4c2b" /><Relationship Type="http://schemas.openxmlformats.org/officeDocument/2006/relationships/slide" Target="/ppt/slides/slide4.xml" Id="R0a66cf9cd7b14658" /><Relationship Type="http://schemas.openxmlformats.org/officeDocument/2006/relationships/slide" Target="/ppt/slides/slide5.xml" Id="R64a6e28f348849a9" /><Relationship Type="http://schemas.openxmlformats.org/officeDocument/2006/relationships/slide" Target="/ppt/slides/slide6.xml" Id="R9e80d19ee4124beb" /><Relationship Type="http://schemas.openxmlformats.org/officeDocument/2006/relationships/slide" Target="/ppt/slides/slide7.xml" Id="Rb8fb636f4ab74a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7339af52545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dd582955445b1" /><Relationship Type="http://schemas.openxmlformats.org/officeDocument/2006/relationships/theme" Target="/ppt/slideMasters/theme/theme1.xml" Id="R274323b6298842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1dd582955445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06f569d8043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0c1c89825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61eee4ba443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3de59ba8a46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f6448eac247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93427759a42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062fb583141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MRLYDER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MRLYDER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MRLYDER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MRLYDER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MRLYDER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MRLYDER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−436 733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130 745 568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127 555 080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128 917 109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MRLYDER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LYDER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MRLYDER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Othilienborgvegen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931 753 576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MRLYDER HOLDING AS</a:t>
            </a:r>
          </a:p>
        </p:txBody>
      </p:sp>
    </p:spTree>
  </p:cSld>
  <p:clrMapOvr>
    <a:masterClrMapping xmlns:a="http://schemas.openxmlformats.org/drawingml/2006/main"/>
  </p:clrMapOvr>
</p:sld>
</file>