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63d7d82902e45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afebfc6e53f4feb"/>
  </p:sldMasterIdLst>
  <p:sldIdLst>
    <p:sldId xmlns:r="http://schemas.openxmlformats.org/officeDocument/2006/relationships" id="256" r:id="Rc14541311c304951"/>
    <p:sldId xmlns:r="http://schemas.openxmlformats.org/officeDocument/2006/relationships" id="257" r:id="R9cfb80b7dc5c49b8"/>
    <p:sldId xmlns:r="http://schemas.openxmlformats.org/officeDocument/2006/relationships" id="258" r:id="Rec07dd2d44634d35"/>
    <p:sldId xmlns:r="http://schemas.openxmlformats.org/officeDocument/2006/relationships" id="259" r:id="Racdfd6bfacc54491"/>
    <p:sldId xmlns:r="http://schemas.openxmlformats.org/officeDocument/2006/relationships" id="260" r:id="Rb81340ef095b4be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febfc6e53f4feb" /><Relationship Type="http://schemas.openxmlformats.org/officeDocument/2006/relationships/slide" Target="/ppt/slides/slide1.xml" Id="Rc14541311c304951" /><Relationship Type="http://schemas.openxmlformats.org/officeDocument/2006/relationships/slide" Target="/ppt/slides/slide2.xml" Id="R9cfb80b7dc5c49b8" /><Relationship Type="http://schemas.openxmlformats.org/officeDocument/2006/relationships/slide" Target="/ppt/slides/slide3.xml" Id="Rec07dd2d44634d35" /><Relationship Type="http://schemas.openxmlformats.org/officeDocument/2006/relationships/slide" Target="/ppt/slides/slide4.xml" Id="Racdfd6bfacc54491" /><Relationship Type="http://schemas.openxmlformats.org/officeDocument/2006/relationships/slide" Target="/ppt/slides/slide5.xml" Id="Rb81340ef095b4be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71f764b7694d2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ea69d2f1bb4896" /><Relationship Type="http://schemas.openxmlformats.org/officeDocument/2006/relationships/theme" Target="/ppt/slideMasters/theme/theme1.xml" Id="R0cdee8dd5e7548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cea69d2f1bb489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beec9504d540d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700ade6f434ad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ad8cc1fdbd442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8e63be699d410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88f843536b41f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MULTICONSULT GEAS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MULTICONSULT GEAS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MULTICONSULT GEAS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MULTICONSULT GEAS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MULTICONSULT GEAS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MULTICONSULT GEAS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932 014 513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MULTICONSULT GEAS AS</a:t>
            </a:r>
          </a:p>
        </p:txBody>
      </p:sp>
    </p:spTree>
  </p:cSld>
  <p:clrMapOvr>
    <a:masterClrMapping xmlns:a="http://schemas.openxmlformats.org/drawingml/2006/main"/>
  </p:clrMapOvr>
</p:sld>
</file>