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39e15214a44c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394e748e134dd3"/>
  </p:sldMasterIdLst>
  <p:sldIdLst>
    <p:sldId xmlns:r="http://schemas.openxmlformats.org/officeDocument/2006/relationships" id="256" r:id="R2bc39656c8294071"/>
    <p:sldId xmlns:r="http://schemas.openxmlformats.org/officeDocument/2006/relationships" id="257" r:id="Rb332be1d13ec4bb1"/>
    <p:sldId xmlns:r="http://schemas.openxmlformats.org/officeDocument/2006/relationships" id="258" r:id="Rafef5c73e2f840a9"/>
    <p:sldId xmlns:r="http://schemas.openxmlformats.org/officeDocument/2006/relationships" id="259" r:id="R8db870e4d1cd47a9"/>
    <p:sldId xmlns:r="http://schemas.openxmlformats.org/officeDocument/2006/relationships" id="260" r:id="Rb157af306d6b4dc7"/>
    <p:sldId xmlns:r="http://schemas.openxmlformats.org/officeDocument/2006/relationships" id="261" r:id="R626f9ca2c23f495c"/>
    <p:sldId xmlns:r="http://schemas.openxmlformats.org/officeDocument/2006/relationships" id="262" r:id="R422ffd6cc2b843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394e748e134dd3" /><Relationship Type="http://schemas.openxmlformats.org/officeDocument/2006/relationships/slide" Target="/ppt/slides/slide1.xml" Id="R2bc39656c8294071" /><Relationship Type="http://schemas.openxmlformats.org/officeDocument/2006/relationships/slide" Target="/ppt/slides/slide2.xml" Id="Rb332be1d13ec4bb1" /><Relationship Type="http://schemas.openxmlformats.org/officeDocument/2006/relationships/slide" Target="/ppt/slides/slide3.xml" Id="Rafef5c73e2f840a9" /><Relationship Type="http://schemas.openxmlformats.org/officeDocument/2006/relationships/slide" Target="/ppt/slides/slide4.xml" Id="R8db870e4d1cd47a9" /><Relationship Type="http://schemas.openxmlformats.org/officeDocument/2006/relationships/slide" Target="/ppt/slides/slide5.xml" Id="Rb157af306d6b4dc7" /><Relationship Type="http://schemas.openxmlformats.org/officeDocument/2006/relationships/slide" Target="/ppt/slides/slide6.xml" Id="R626f9ca2c23f495c" /><Relationship Type="http://schemas.openxmlformats.org/officeDocument/2006/relationships/slide" Target="/ppt/slides/slide7.xml" Id="R422ffd6cc2b843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453066d28b4a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2789bedd342a4" /><Relationship Type="http://schemas.openxmlformats.org/officeDocument/2006/relationships/theme" Target="/ppt/slideMasters/theme/theme1.xml" Id="R96f043f14d0840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22789bedd342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9f4e02f5c42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d702b345f41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f6daa139b45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b92a94e2a4c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d58e12c6849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38eeabe3242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65e91b41f4a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ELORO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ELORO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ELORO AS ble etablert [år] og holder til i Klokkarstua.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ELORO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ELORO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ELORO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1 845 793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21 701 353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21 740 603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ELORO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ANNE-LISE JENSSEN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ELORO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Hovstien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3490 Klokkarstua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932 021 439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ELORO AS</a:t>
            </a:r>
          </a:p>
        </p:txBody>
      </p:sp>
    </p:spTree>
  </p:cSld>
  <p:clrMapOvr>
    <a:masterClrMapping xmlns:a="http://schemas.openxmlformats.org/drawingml/2006/main"/>
  </p:clrMapOvr>
</p:sld>
</file>