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bb2e22de3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d2340eaf7d42b0"/>
  </p:sldMasterIdLst>
  <p:sldIdLst>
    <p:sldId xmlns:r="http://schemas.openxmlformats.org/officeDocument/2006/relationships" id="256" r:id="Rdca53537a2d1484a"/>
    <p:sldId xmlns:r="http://schemas.openxmlformats.org/officeDocument/2006/relationships" id="257" r:id="R239f543a53244268"/>
    <p:sldId xmlns:r="http://schemas.openxmlformats.org/officeDocument/2006/relationships" id="258" r:id="R9d848b71ef104097"/>
    <p:sldId xmlns:r="http://schemas.openxmlformats.org/officeDocument/2006/relationships" id="259" r:id="R0643469882e14448"/>
    <p:sldId xmlns:r="http://schemas.openxmlformats.org/officeDocument/2006/relationships" id="260" r:id="R72a517a33a054ebd"/>
    <p:sldId xmlns:r="http://schemas.openxmlformats.org/officeDocument/2006/relationships" id="261" r:id="Rff9b2c90f56441e9"/>
    <p:sldId xmlns:r="http://schemas.openxmlformats.org/officeDocument/2006/relationships" id="262" r:id="Rdab52dca0386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2340eaf7d42b0" /><Relationship Type="http://schemas.openxmlformats.org/officeDocument/2006/relationships/slide" Target="/ppt/slides/slide1.xml" Id="Rdca53537a2d1484a" /><Relationship Type="http://schemas.openxmlformats.org/officeDocument/2006/relationships/slide" Target="/ppt/slides/slide2.xml" Id="R239f543a53244268" /><Relationship Type="http://schemas.openxmlformats.org/officeDocument/2006/relationships/slide" Target="/ppt/slides/slide3.xml" Id="R9d848b71ef104097" /><Relationship Type="http://schemas.openxmlformats.org/officeDocument/2006/relationships/slide" Target="/ppt/slides/slide4.xml" Id="R0643469882e14448" /><Relationship Type="http://schemas.openxmlformats.org/officeDocument/2006/relationships/slide" Target="/ppt/slides/slide5.xml" Id="R72a517a33a054ebd" /><Relationship Type="http://schemas.openxmlformats.org/officeDocument/2006/relationships/slide" Target="/ppt/slides/slide6.xml" Id="Rff9b2c90f56441e9" /><Relationship Type="http://schemas.openxmlformats.org/officeDocument/2006/relationships/slide" Target="/ppt/slides/slide7.xml" Id="Rdab52dca0386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f4b04a207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03cf243464fb2" /><Relationship Type="http://schemas.openxmlformats.org/officeDocument/2006/relationships/theme" Target="/ppt/slideMasters/theme/theme1.xml" Id="Rc55a508f7f6542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03cf24346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41b52e8c84e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5eb91cf5a42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35be2e2ca4d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92f101b0c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0a9968aaa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7553149184d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19ff5cab84e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