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08983fa3894a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d6f626871343af"/>
  </p:sldMasterIdLst>
  <p:sldIdLst>
    <p:sldId xmlns:r="http://schemas.openxmlformats.org/officeDocument/2006/relationships" id="256" r:id="R387ce187b9ae49d3"/>
    <p:sldId xmlns:r="http://schemas.openxmlformats.org/officeDocument/2006/relationships" id="257" r:id="R89f458998c6d4c28"/>
    <p:sldId xmlns:r="http://schemas.openxmlformats.org/officeDocument/2006/relationships" id="258" r:id="R6002e99dcca94484"/>
    <p:sldId xmlns:r="http://schemas.openxmlformats.org/officeDocument/2006/relationships" id="259" r:id="R64af4a4746f54fb9"/>
    <p:sldId xmlns:r="http://schemas.openxmlformats.org/officeDocument/2006/relationships" id="260" r:id="Rc2e2558c4b8646ca"/>
    <p:sldId xmlns:r="http://schemas.openxmlformats.org/officeDocument/2006/relationships" id="261" r:id="Rb08cda71de114d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d6f626871343af" /><Relationship Type="http://schemas.openxmlformats.org/officeDocument/2006/relationships/slide" Target="/ppt/slides/slide1.xml" Id="R387ce187b9ae49d3" /><Relationship Type="http://schemas.openxmlformats.org/officeDocument/2006/relationships/slide" Target="/ppt/slides/slide2.xml" Id="R89f458998c6d4c28" /><Relationship Type="http://schemas.openxmlformats.org/officeDocument/2006/relationships/slide" Target="/ppt/slides/slide3.xml" Id="R6002e99dcca94484" /><Relationship Type="http://schemas.openxmlformats.org/officeDocument/2006/relationships/slide" Target="/ppt/slides/slide4.xml" Id="R64af4a4746f54fb9" /><Relationship Type="http://schemas.openxmlformats.org/officeDocument/2006/relationships/slide" Target="/ppt/slides/slide5.xml" Id="Rc2e2558c4b8646ca" /><Relationship Type="http://schemas.openxmlformats.org/officeDocument/2006/relationships/slide" Target="/ppt/slides/slide6.xml" Id="Rb08cda71de114d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8a14e0e56446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45d80e8d234b12" /><Relationship Type="http://schemas.openxmlformats.org/officeDocument/2006/relationships/theme" Target="/ppt/slideMasters/theme/theme1.xml" Id="Rb0a56b02c30a47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45d80e8d234b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d0e383054d47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fadd3ffc04d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e18eea78564f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8b49b4ac24e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c7909bf52d44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0180a1a4fb49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HEIJ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HEIJ INVEST AS ble etablert [år] og holder til i 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305 421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Herumveien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1430 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932 467 755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HEIJ INVEST AS</a:t>
            </a:r>
          </a:p>
        </p:txBody>
      </p:sp>
    </p:spTree>
  </p:cSld>
  <p:clrMapOvr>
    <a:masterClrMapping xmlns:a="http://schemas.openxmlformats.org/drawingml/2006/main"/>
  </p:clrMapOvr>
</p:sld>
</file>