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714f383644a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f2f435bb114da6"/>
  </p:sldMasterIdLst>
  <p:sldIdLst>
    <p:sldId xmlns:r="http://schemas.openxmlformats.org/officeDocument/2006/relationships" id="256" r:id="R37389237c8694f92"/>
    <p:sldId xmlns:r="http://schemas.openxmlformats.org/officeDocument/2006/relationships" id="257" r:id="Rbed44f3562fe47ff"/>
    <p:sldId xmlns:r="http://schemas.openxmlformats.org/officeDocument/2006/relationships" id="258" r:id="Ref46143496c14dcf"/>
    <p:sldId xmlns:r="http://schemas.openxmlformats.org/officeDocument/2006/relationships" id="259" r:id="Rd05fc824bf4c4a94"/>
    <p:sldId xmlns:r="http://schemas.openxmlformats.org/officeDocument/2006/relationships" id="260" r:id="R28c58d4c87e64a9a"/>
    <p:sldId xmlns:r="http://schemas.openxmlformats.org/officeDocument/2006/relationships" id="261" r:id="R7cc864cdd2c344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2f435bb114da6" /><Relationship Type="http://schemas.openxmlformats.org/officeDocument/2006/relationships/slide" Target="/ppt/slides/slide1.xml" Id="R37389237c8694f92" /><Relationship Type="http://schemas.openxmlformats.org/officeDocument/2006/relationships/slide" Target="/ppt/slides/slide2.xml" Id="Rbed44f3562fe47ff" /><Relationship Type="http://schemas.openxmlformats.org/officeDocument/2006/relationships/slide" Target="/ppt/slides/slide3.xml" Id="Ref46143496c14dcf" /><Relationship Type="http://schemas.openxmlformats.org/officeDocument/2006/relationships/slide" Target="/ppt/slides/slide4.xml" Id="Rd05fc824bf4c4a94" /><Relationship Type="http://schemas.openxmlformats.org/officeDocument/2006/relationships/slide" Target="/ppt/slides/slide5.xml" Id="R28c58d4c87e64a9a" /><Relationship Type="http://schemas.openxmlformats.org/officeDocument/2006/relationships/slide" Target="/ppt/slides/slide6.xml" Id="R7cc864cdd2c344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1c56a3fc24a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9d0d600ad42c8" /><Relationship Type="http://schemas.openxmlformats.org/officeDocument/2006/relationships/theme" Target="/ppt/slideMasters/theme/theme1.xml" Id="Ra4f54d6515b14d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59d0d600ad42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0f685362941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e8e20708a4e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49246635744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2e3d72a3540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cc58611d84c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d5da6075d4c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VGERHARDSEN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VGERHARDSEN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GERHARDSEN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Furutoppen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