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cab9fc4a8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47efc4bd74273"/>
  </p:sldMasterIdLst>
  <p:sldIdLst>
    <p:sldId xmlns:r="http://schemas.openxmlformats.org/officeDocument/2006/relationships" id="256" r:id="R8a93f02d7db746a5"/>
    <p:sldId xmlns:r="http://schemas.openxmlformats.org/officeDocument/2006/relationships" id="257" r:id="Ref4026c535124117"/>
    <p:sldId xmlns:r="http://schemas.openxmlformats.org/officeDocument/2006/relationships" id="258" r:id="R45eae89fd2e04e55"/>
    <p:sldId xmlns:r="http://schemas.openxmlformats.org/officeDocument/2006/relationships" id="259" r:id="R93477b111e8c45e1"/>
    <p:sldId xmlns:r="http://schemas.openxmlformats.org/officeDocument/2006/relationships" id="260" r:id="R2a07b30a38064d63"/>
    <p:sldId xmlns:r="http://schemas.openxmlformats.org/officeDocument/2006/relationships" id="261" r:id="R56a5f5b84433421a"/>
    <p:sldId xmlns:r="http://schemas.openxmlformats.org/officeDocument/2006/relationships" id="262" r:id="Rfa7aa99f3959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47efc4bd74273" /><Relationship Type="http://schemas.openxmlformats.org/officeDocument/2006/relationships/slide" Target="/ppt/slides/slide1.xml" Id="R8a93f02d7db746a5" /><Relationship Type="http://schemas.openxmlformats.org/officeDocument/2006/relationships/slide" Target="/ppt/slides/slide2.xml" Id="Ref4026c535124117" /><Relationship Type="http://schemas.openxmlformats.org/officeDocument/2006/relationships/slide" Target="/ppt/slides/slide3.xml" Id="R45eae89fd2e04e55" /><Relationship Type="http://schemas.openxmlformats.org/officeDocument/2006/relationships/slide" Target="/ppt/slides/slide4.xml" Id="R93477b111e8c45e1" /><Relationship Type="http://schemas.openxmlformats.org/officeDocument/2006/relationships/slide" Target="/ppt/slides/slide5.xml" Id="R2a07b30a38064d63" /><Relationship Type="http://schemas.openxmlformats.org/officeDocument/2006/relationships/slide" Target="/ppt/slides/slide6.xml" Id="R56a5f5b84433421a" /><Relationship Type="http://schemas.openxmlformats.org/officeDocument/2006/relationships/slide" Target="/ppt/slides/slide7.xml" Id="Rfa7aa99f3959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a437d8a8e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f5b092e3f4cd7" /><Relationship Type="http://schemas.openxmlformats.org/officeDocument/2006/relationships/theme" Target="/ppt/slideMasters/theme/theme1.xml" Id="Rccf241b9c658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f5b092e3f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19b5b704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cebfc894f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dccc1d3d0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487e35b6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9c403049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8783ee75b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da3c98ef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29 741 088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