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797274b45443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cb4b768f264d49"/>
  </p:sldMasterIdLst>
  <p:sldIdLst>
    <p:sldId xmlns:r="http://schemas.openxmlformats.org/officeDocument/2006/relationships" id="256" r:id="R7411518be7cd4e13"/>
    <p:sldId xmlns:r="http://schemas.openxmlformats.org/officeDocument/2006/relationships" id="257" r:id="Rf20f5d79ee87471c"/>
    <p:sldId xmlns:r="http://schemas.openxmlformats.org/officeDocument/2006/relationships" id="258" r:id="R5d2f032c8875430e"/>
    <p:sldId xmlns:r="http://schemas.openxmlformats.org/officeDocument/2006/relationships" id="259" r:id="R97e7f530164e41d0"/>
    <p:sldId xmlns:r="http://schemas.openxmlformats.org/officeDocument/2006/relationships" id="260" r:id="R6c8b3244984b42e1"/>
    <p:sldId xmlns:r="http://schemas.openxmlformats.org/officeDocument/2006/relationships" id="261" r:id="R78276e15d62244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b4b768f264d49" /><Relationship Type="http://schemas.openxmlformats.org/officeDocument/2006/relationships/slide" Target="/ppt/slides/slide1.xml" Id="R7411518be7cd4e13" /><Relationship Type="http://schemas.openxmlformats.org/officeDocument/2006/relationships/slide" Target="/ppt/slides/slide2.xml" Id="Rf20f5d79ee87471c" /><Relationship Type="http://schemas.openxmlformats.org/officeDocument/2006/relationships/slide" Target="/ppt/slides/slide3.xml" Id="R5d2f032c8875430e" /><Relationship Type="http://schemas.openxmlformats.org/officeDocument/2006/relationships/slide" Target="/ppt/slides/slide4.xml" Id="R97e7f530164e41d0" /><Relationship Type="http://schemas.openxmlformats.org/officeDocument/2006/relationships/slide" Target="/ppt/slides/slide5.xml" Id="R6c8b3244984b42e1" /><Relationship Type="http://schemas.openxmlformats.org/officeDocument/2006/relationships/slide" Target="/ppt/slides/slide6.xml" Id="R78276e15d62244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69da6966344f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34d2a541b4f98" /><Relationship Type="http://schemas.openxmlformats.org/officeDocument/2006/relationships/theme" Target="/ppt/slideMasters/theme/theme1.xml" Id="Re6b5bc859e1142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f34d2a541b4f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84a706b6840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0d30d208a4c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4be6dfa9042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7e016e8a343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298f6c3ec4e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7743de3a349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ARKONTOR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428 360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188 502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Storrinden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5252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932 829 223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ARKONTOR AS</a:t>
            </a:r>
          </a:p>
        </p:txBody>
      </p:sp>
    </p:spTree>
  </p:cSld>
  <p:clrMapOvr>
    <a:masterClrMapping xmlns:a="http://schemas.openxmlformats.org/drawingml/2006/main"/>
  </p:clrMapOvr>
</p:sld>
</file>