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f7bfac48b044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1dc3c9c1a845ec"/>
  </p:sldMasterIdLst>
  <p:sldIdLst>
    <p:sldId xmlns:r="http://schemas.openxmlformats.org/officeDocument/2006/relationships" id="256" r:id="R3e71056ecdb14835"/>
    <p:sldId xmlns:r="http://schemas.openxmlformats.org/officeDocument/2006/relationships" id="257" r:id="R65dcd49502f44510"/>
    <p:sldId xmlns:r="http://schemas.openxmlformats.org/officeDocument/2006/relationships" id="258" r:id="Rc13a72a9fe094f26"/>
    <p:sldId xmlns:r="http://schemas.openxmlformats.org/officeDocument/2006/relationships" id="259" r:id="R99d45a85eeed4204"/>
    <p:sldId xmlns:r="http://schemas.openxmlformats.org/officeDocument/2006/relationships" id="260" r:id="R4fd9d3d253b54045"/>
    <p:sldId xmlns:r="http://schemas.openxmlformats.org/officeDocument/2006/relationships" id="261" r:id="R1f841a6bd1e94677"/>
    <p:sldId xmlns:r="http://schemas.openxmlformats.org/officeDocument/2006/relationships" id="262" r:id="R4cffe9acff4145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1dc3c9c1a845ec" /><Relationship Type="http://schemas.openxmlformats.org/officeDocument/2006/relationships/slide" Target="/ppt/slides/slide1.xml" Id="R3e71056ecdb14835" /><Relationship Type="http://schemas.openxmlformats.org/officeDocument/2006/relationships/slide" Target="/ppt/slides/slide2.xml" Id="R65dcd49502f44510" /><Relationship Type="http://schemas.openxmlformats.org/officeDocument/2006/relationships/slide" Target="/ppt/slides/slide3.xml" Id="Rc13a72a9fe094f26" /><Relationship Type="http://schemas.openxmlformats.org/officeDocument/2006/relationships/slide" Target="/ppt/slides/slide4.xml" Id="R99d45a85eeed4204" /><Relationship Type="http://schemas.openxmlformats.org/officeDocument/2006/relationships/slide" Target="/ppt/slides/slide5.xml" Id="R4fd9d3d253b54045" /><Relationship Type="http://schemas.openxmlformats.org/officeDocument/2006/relationships/slide" Target="/ppt/slides/slide6.xml" Id="R1f841a6bd1e94677" /><Relationship Type="http://schemas.openxmlformats.org/officeDocument/2006/relationships/slide" Target="/ppt/slides/slide7.xml" Id="R4cffe9acff4145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86251e37174a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30eb429b84764" /><Relationship Type="http://schemas.openxmlformats.org/officeDocument/2006/relationships/theme" Target="/ppt/slideMasters/theme/theme1.xml" Id="R9473c0664b234b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130eb429b847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357e4ed3b4f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47b9587ff40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c06382e304e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030c61ead4f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873d6a71e41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9e9f47a3241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c9b19288c4f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E&amp;J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E&amp;J RÅDGIVNING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7 118 754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2 813 935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2 233 251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267 612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5 556 303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 REGNSKAP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JØ&amp;PE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Banehaven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932 943 921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