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03ef3f756b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b55f6f6af04640"/>
  </p:sldMasterIdLst>
  <p:sldIdLst>
    <p:sldId xmlns:r="http://schemas.openxmlformats.org/officeDocument/2006/relationships" id="256" r:id="R38b8b04db55d43a6"/>
    <p:sldId xmlns:r="http://schemas.openxmlformats.org/officeDocument/2006/relationships" id="257" r:id="R76eb5c33e2bf48b9"/>
    <p:sldId xmlns:r="http://schemas.openxmlformats.org/officeDocument/2006/relationships" id="258" r:id="R20fd888f6f0e46e8"/>
    <p:sldId xmlns:r="http://schemas.openxmlformats.org/officeDocument/2006/relationships" id="259" r:id="Rb72ebb189a71402d"/>
    <p:sldId xmlns:r="http://schemas.openxmlformats.org/officeDocument/2006/relationships" id="260" r:id="R47626989d6dd4705"/>
    <p:sldId xmlns:r="http://schemas.openxmlformats.org/officeDocument/2006/relationships" id="261" r:id="R0601561b3a9a4b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b55f6f6af04640" /><Relationship Type="http://schemas.openxmlformats.org/officeDocument/2006/relationships/slide" Target="/ppt/slides/slide1.xml" Id="R38b8b04db55d43a6" /><Relationship Type="http://schemas.openxmlformats.org/officeDocument/2006/relationships/slide" Target="/ppt/slides/slide2.xml" Id="R76eb5c33e2bf48b9" /><Relationship Type="http://schemas.openxmlformats.org/officeDocument/2006/relationships/slide" Target="/ppt/slides/slide3.xml" Id="R20fd888f6f0e46e8" /><Relationship Type="http://schemas.openxmlformats.org/officeDocument/2006/relationships/slide" Target="/ppt/slides/slide4.xml" Id="Rb72ebb189a71402d" /><Relationship Type="http://schemas.openxmlformats.org/officeDocument/2006/relationships/slide" Target="/ppt/slides/slide5.xml" Id="R47626989d6dd4705" /><Relationship Type="http://schemas.openxmlformats.org/officeDocument/2006/relationships/slide" Target="/ppt/slides/slide6.xml" Id="R0601561b3a9a4b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fc678aee94c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75f9e1fa04dc2" /><Relationship Type="http://schemas.openxmlformats.org/officeDocument/2006/relationships/theme" Target="/ppt/slideMasters/theme/theme1.xml" Id="R284e9953b0af46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75f9e1fa04d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e1e712a8f42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11219c38c42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708f121a84a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64ac7d2534d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02e202ba940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6ff9bc02e4d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