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7000d4dec147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8bd67a4db94524"/>
  </p:sldMasterIdLst>
  <p:sldIdLst>
    <p:sldId xmlns:r="http://schemas.openxmlformats.org/officeDocument/2006/relationships" id="256" r:id="R0a4f08f79e35476a"/>
    <p:sldId xmlns:r="http://schemas.openxmlformats.org/officeDocument/2006/relationships" id="257" r:id="Re231fff889044a20"/>
    <p:sldId xmlns:r="http://schemas.openxmlformats.org/officeDocument/2006/relationships" id="258" r:id="R3d2bea79d0634864"/>
    <p:sldId xmlns:r="http://schemas.openxmlformats.org/officeDocument/2006/relationships" id="259" r:id="R16fe566baa4c4913"/>
    <p:sldId xmlns:r="http://schemas.openxmlformats.org/officeDocument/2006/relationships" id="260" r:id="Rf3439a620ea64e90"/>
    <p:sldId xmlns:r="http://schemas.openxmlformats.org/officeDocument/2006/relationships" id="261" r:id="R51a3b02b39e24ce2"/>
    <p:sldId xmlns:r="http://schemas.openxmlformats.org/officeDocument/2006/relationships" id="262" r:id="R663e27c8d61246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8bd67a4db94524" /><Relationship Type="http://schemas.openxmlformats.org/officeDocument/2006/relationships/slide" Target="/ppt/slides/slide1.xml" Id="R0a4f08f79e35476a" /><Relationship Type="http://schemas.openxmlformats.org/officeDocument/2006/relationships/slide" Target="/ppt/slides/slide2.xml" Id="Re231fff889044a20" /><Relationship Type="http://schemas.openxmlformats.org/officeDocument/2006/relationships/slide" Target="/ppt/slides/slide3.xml" Id="R3d2bea79d0634864" /><Relationship Type="http://schemas.openxmlformats.org/officeDocument/2006/relationships/slide" Target="/ppt/slides/slide4.xml" Id="R16fe566baa4c4913" /><Relationship Type="http://schemas.openxmlformats.org/officeDocument/2006/relationships/slide" Target="/ppt/slides/slide5.xml" Id="Rf3439a620ea64e90" /><Relationship Type="http://schemas.openxmlformats.org/officeDocument/2006/relationships/slide" Target="/ppt/slides/slide6.xml" Id="R51a3b02b39e24ce2" /><Relationship Type="http://schemas.openxmlformats.org/officeDocument/2006/relationships/slide" Target="/ppt/slides/slide7.xml" Id="R663e27c8d61246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489766e28c41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748cf23844016" /><Relationship Type="http://schemas.openxmlformats.org/officeDocument/2006/relationships/theme" Target="/ppt/slideMasters/theme/theme1.xml" Id="R8fed1652096a4f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7748cf238440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9b3519e5f42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f179973e040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d077ee21147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67811cbd949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a19324af94a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f68752b574a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d713a5e6e43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BN INVEST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−164 413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352 839 020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357 924 457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Sørliveien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8403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932 975 521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