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3abbf779e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b5d7484b44c20"/>
  </p:sldMasterIdLst>
  <p:sldIdLst>
    <p:sldId xmlns:r="http://schemas.openxmlformats.org/officeDocument/2006/relationships" id="256" r:id="R781ae7e2e7df4894"/>
    <p:sldId xmlns:r="http://schemas.openxmlformats.org/officeDocument/2006/relationships" id="257" r:id="Rf1c7c2b0a06e4bdf"/>
    <p:sldId xmlns:r="http://schemas.openxmlformats.org/officeDocument/2006/relationships" id="258" r:id="R2e0419a4c8854bee"/>
    <p:sldId xmlns:r="http://schemas.openxmlformats.org/officeDocument/2006/relationships" id="259" r:id="R35ea1e3b17cd4452"/>
    <p:sldId xmlns:r="http://schemas.openxmlformats.org/officeDocument/2006/relationships" id="260" r:id="Ra2f21efc7c6c4594"/>
    <p:sldId xmlns:r="http://schemas.openxmlformats.org/officeDocument/2006/relationships" id="261" r:id="Rffbc3071418d4aa7"/>
    <p:sldId xmlns:r="http://schemas.openxmlformats.org/officeDocument/2006/relationships" id="262" r:id="R29f13e4457c1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b5d7484b44c20" /><Relationship Type="http://schemas.openxmlformats.org/officeDocument/2006/relationships/slide" Target="/ppt/slides/slide1.xml" Id="R781ae7e2e7df4894" /><Relationship Type="http://schemas.openxmlformats.org/officeDocument/2006/relationships/slide" Target="/ppt/slides/slide2.xml" Id="Rf1c7c2b0a06e4bdf" /><Relationship Type="http://schemas.openxmlformats.org/officeDocument/2006/relationships/slide" Target="/ppt/slides/slide3.xml" Id="R2e0419a4c8854bee" /><Relationship Type="http://schemas.openxmlformats.org/officeDocument/2006/relationships/slide" Target="/ppt/slides/slide4.xml" Id="R35ea1e3b17cd4452" /><Relationship Type="http://schemas.openxmlformats.org/officeDocument/2006/relationships/slide" Target="/ppt/slides/slide5.xml" Id="Ra2f21efc7c6c4594" /><Relationship Type="http://schemas.openxmlformats.org/officeDocument/2006/relationships/slide" Target="/ppt/slides/slide6.xml" Id="Rffbc3071418d4aa7" /><Relationship Type="http://schemas.openxmlformats.org/officeDocument/2006/relationships/slide" Target="/ppt/slides/slide7.xml" Id="R29f13e4457c1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e6a08cadd6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9be9d1ea14d07" /><Relationship Type="http://schemas.openxmlformats.org/officeDocument/2006/relationships/theme" Target="/ppt/slideMasters/theme/theme1.xml" Id="R479d984358ab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9be9d1ea1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a32e9b4a847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67e82c568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babde9726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d036c1480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240c5d8ac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abb5b33aa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febe2cb72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GAC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GAC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174 421 321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9 245 527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7 140 013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14 305 130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152 448 957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GULF AGENCY COMPANY (HOLDINGS) BV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Bontelabo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