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c79c732ebc45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d7a14bf5d746e6"/>
  </p:sldMasterIdLst>
  <p:sldIdLst>
    <p:sldId xmlns:r="http://schemas.openxmlformats.org/officeDocument/2006/relationships" id="256" r:id="R02c87f9edd8542e9"/>
    <p:sldId xmlns:r="http://schemas.openxmlformats.org/officeDocument/2006/relationships" id="257" r:id="Rf713c7b17fff49c3"/>
    <p:sldId xmlns:r="http://schemas.openxmlformats.org/officeDocument/2006/relationships" id="258" r:id="Refe5456aff2a42b5"/>
    <p:sldId xmlns:r="http://schemas.openxmlformats.org/officeDocument/2006/relationships" id="259" r:id="R010fb9ee55f14a0f"/>
    <p:sldId xmlns:r="http://schemas.openxmlformats.org/officeDocument/2006/relationships" id="260" r:id="R13067b160dc94e6d"/>
    <p:sldId xmlns:r="http://schemas.openxmlformats.org/officeDocument/2006/relationships" id="261" r:id="Re3de34031ab345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7a14bf5d746e6" /><Relationship Type="http://schemas.openxmlformats.org/officeDocument/2006/relationships/slide" Target="/ppt/slides/slide1.xml" Id="R02c87f9edd8542e9" /><Relationship Type="http://schemas.openxmlformats.org/officeDocument/2006/relationships/slide" Target="/ppt/slides/slide2.xml" Id="Rf713c7b17fff49c3" /><Relationship Type="http://schemas.openxmlformats.org/officeDocument/2006/relationships/slide" Target="/ppt/slides/slide3.xml" Id="Refe5456aff2a42b5" /><Relationship Type="http://schemas.openxmlformats.org/officeDocument/2006/relationships/slide" Target="/ppt/slides/slide4.xml" Id="R010fb9ee55f14a0f" /><Relationship Type="http://schemas.openxmlformats.org/officeDocument/2006/relationships/slide" Target="/ppt/slides/slide5.xml" Id="R13067b160dc94e6d" /><Relationship Type="http://schemas.openxmlformats.org/officeDocument/2006/relationships/slide" Target="/ppt/slides/slide6.xml" Id="Re3de34031ab345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bdf697f91a43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91928d46d43a2" /><Relationship Type="http://schemas.openxmlformats.org/officeDocument/2006/relationships/theme" Target="/ppt/slideMasters/theme/theme1.xml" Id="R96a80665212647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491928d46d43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0299a972349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57627993c4a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24c8f7d2043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fd0338f2b4e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0a46ed3ca41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8632037184f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VENDALEN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STABELL ERIKSEN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STABELL ERIKSEN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933 010 821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