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87f9678a7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e108943f241ac"/>
  </p:sldMasterIdLst>
  <p:sldIdLst>
    <p:sldId xmlns:r="http://schemas.openxmlformats.org/officeDocument/2006/relationships" id="256" r:id="Red95776fa9d84ab9"/>
    <p:sldId xmlns:r="http://schemas.openxmlformats.org/officeDocument/2006/relationships" id="257" r:id="Rac9de5ac476e4abd"/>
    <p:sldId xmlns:r="http://schemas.openxmlformats.org/officeDocument/2006/relationships" id="258" r:id="R7a1b548d59574239"/>
    <p:sldId xmlns:r="http://schemas.openxmlformats.org/officeDocument/2006/relationships" id="259" r:id="R2afca74f2906479e"/>
    <p:sldId xmlns:r="http://schemas.openxmlformats.org/officeDocument/2006/relationships" id="260" r:id="R1329c9aef3874d94"/>
    <p:sldId xmlns:r="http://schemas.openxmlformats.org/officeDocument/2006/relationships" id="261" r:id="Rf2c4be6e64634b97"/>
    <p:sldId xmlns:r="http://schemas.openxmlformats.org/officeDocument/2006/relationships" id="262" r:id="R7dbd7cf48d8a4d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e108943f241ac" /><Relationship Type="http://schemas.openxmlformats.org/officeDocument/2006/relationships/slide" Target="/ppt/slides/slide1.xml" Id="Red95776fa9d84ab9" /><Relationship Type="http://schemas.openxmlformats.org/officeDocument/2006/relationships/slide" Target="/ppt/slides/slide2.xml" Id="Rac9de5ac476e4abd" /><Relationship Type="http://schemas.openxmlformats.org/officeDocument/2006/relationships/slide" Target="/ppt/slides/slide3.xml" Id="R7a1b548d59574239" /><Relationship Type="http://schemas.openxmlformats.org/officeDocument/2006/relationships/slide" Target="/ppt/slides/slide4.xml" Id="R2afca74f2906479e" /><Relationship Type="http://schemas.openxmlformats.org/officeDocument/2006/relationships/slide" Target="/ppt/slides/slide5.xml" Id="R1329c9aef3874d94" /><Relationship Type="http://schemas.openxmlformats.org/officeDocument/2006/relationships/slide" Target="/ppt/slides/slide6.xml" Id="Rf2c4be6e64634b97" /><Relationship Type="http://schemas.openxmlformats.org/officeDocument/2006/relationships/slide" Target="/ppt/slides/slide7.xml" Id="R7dbd7cf48d8a4d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32c1a73d6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3c8da22084536" /><Relationship Type="http://schemas.openxmlformats.org/officeDocument/2006/relationships/theme" Target="/ppt/slideMasters/theme/theme1.xml" Id="R74f5d891e3da4c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3c8da2208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5a38b6e69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9787250d3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90b33215748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995d7c3a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2594e9a8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a2a7b600c40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cdc446ee6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DKWM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DKWM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437 068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 MACIEJ WOZNIAK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DAWID JAN MATYJANOWSKI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DKWM INVEST AS</a:t>
            </a:r>
          </a:p>
        </p:txBody>
      </p:sp>
    </p:spTree>
  </p:cSld>
  <p:clrMapOvr>
    <a:masterClrMapping xmlns:a="http://schemas.openxmlformats.org/drawingml/2006/main"/>
  </p:clrMapOvr>
</p:sld>
</file>