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0cce336e34e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e3c4764f54673"/>
  </p:sldMasterIdLst>
  <p:sldIdLst>
    <p:sldId xmlns:r="http://schemas.openxmlformats.org/officeDocument/2006/relationships" id="256" r:id="R3400216926944778"/>
    <p:sldId xmlns:r="http://schemas.openxmlformats.org/officeDocument/2006/relationships" id="257" r:id="R69eb27e4a8a14287"/>
    <p:sldId xmlns:r="http://schemas.openxmlformats.org/officeDocument/2006/relationships" id="258" r:id="R91c0709f34f44d89"/>
    <p:sldId xmlns:r="http://schemas.openxmlformats.org/officeDocument/2006/relationships" id="259" r:id="R256b64cad8434a8b"/>
    <p:sldId xmlns:r="http://schemas.openxmlformats.org/officeDocument/2006/relationships" id="260" r:id="R05362c63284d40c5"/>
    <p:sldId xmlns:r="http://schemas.openxmlformats.org/officeDocument/2006/relationships" id="261" r:id="Rd150bf81da00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e3c4764f54673" /><Relationship Type="http://schemas.openxmlformats.org/officeDocument/2006/relationships/slide" Target="/ppt/slides/slide1.xml" Id="R3400216926944778" /><Relationship Type="http://schemas.openxmlformats.org/officeDocument/2006/relationships/slide" Target="/ppt/slides/slide2.xml" Id="R69eb27e4a8a14287" /><Relationship Type="http://schemas.openxmlformats.org/officeDocument/2006/relationships/slide" Target="/ppt/slides/slide3.xml" Id="R91c0709f34f44d89" /><Relationship Type="http://schemas.openxmlformats.org/officeDocument/2006/relationships/slide" Target="/ppt/slides/slide4.xml" Id="R256b64cad8434a8b" /><Relationship Type="http://schemas.openxmlformats.org/officeDocument/2006/relationships/slide" Target="/ppt/slides/slide5.xml" Id="R05362c63284d40c5" /><Relationship Type="http://schemas.openxmlformats.org/officeDocument/2006/relationships/slide" Target="/ppt/slides/slide6.xml" Id="Rd150bf81da00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d91c9ad77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7f2e144464b5e" /><Relationship Type="http://schemas.openxmlformats.org/officeDocument/2006/relationships/theme" Target="/ppt/slideMasters/theme/theme1.xml" Id="R73e3983058d743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77f2e14446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9e22613cd46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a0c07faa64d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c78dccf9146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e654c846b4b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20a023f204d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6bcd869b6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