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dad85d2ad6a4c9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39eda587ed4c64"/>
  </p:sldMasterIdLst>
  <p:sldIdLst>
    <p:sldId xmlns:r="http://schemas.openxmlformats.org/officeDocument/2006/relationships" id="256" r:id="Rc767cf2b82c2419c"/>
    <p:sldId xmlns:r="http://schemas.openxmlformats.org/officeDocument/2006/relationships" id="257" r:id="Rc92b908fc98c45c1"/>
    <p:sldId xmlns:r="http://schemas.openxmlformats.org/officeDocument/2006/relationships" id="258" r:id="R2d2b5dc2e5cb492d"/>
    <p:sldId xmlns:r="http://schemas.openxmlformats.org/officeDocument/2006/relationships" id="259" r:id="R4dc7b515ae804c6e"/>
    <p:sldId xmlns:r="http://schemas.openxmlformats.org/officeDocument/2006/relationships" id="260" r:id="R6807c8bcb887421b"/>
    <p:sldId xmlns:r="http://schemas.openxmlformats.org/officeDocument/2006/relationships" id="261" r:id="R25d89caa8ca445a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39eda587ed4c64" /><Relationship Type="http://schemas.openxmlformats.org/officeDocument/2006/relationships/slide" Target="/ppt/slides/slide1.xml" Id="Rc767cf2b82c2419c" /><Relationship Type="http://schemas.openxmlformats.org/officeDocument/2006/relationships/slide" Target="/ppt/slides/slide2.xml" Id="Rc92b908fc98c45c1" /><Relationship Type="http://schemas.openxmlformats.org/officeDocument/2006/relationships/slide" Target="/ppt/slides/slide3.xml" Id="R2d2b5dc2e5cb492d" /><Relationship Type="http://schemas.openxmlformats.org/officeDocument/2006/relationships/slide" Target="/ppt/slides/slide4.xml" Id="R4dc7b515ae804c6e" /><Relationship Type="http://schemas.openxmlformats.org/officeDocument/2006/relationships/slide" Target="/ppt/slides/slide5.xml" Id="R6807c8bcb887421b" /><Relationship Type="http://schemas.openxmlformats.org/officeDocument/2006/relationships/slide" Target="/ppt/slides/slide6.xml" Id="R25d89caa8ca445a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c554dad6e47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db0e46f2b34145" /><Relationship Type="http://schemas.openxmlformats.org/officeDocument/2006/relationships/theme" Target="/ppt/slideMasters/theme/theme1.xml" Id="R7e506fd4e37f4e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db0e46f2b3414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85183ee71245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36ae3e0ad4f6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8cd5526b2542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1284e81c142d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0ecdfe5f8d476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7a1a1937c438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TIPITO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TIPITO AS ble etablert [år] og holder til i Kolsås.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−101 630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10 592 675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122 223 855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124 761 997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Løkenlia 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1352 Kolsås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933 226 913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TIPITO AS</a:t>
            </a:r>
          </a:p>
        </p:txBody>
      </p:sp>
    </p:spTree>
  </p:cSld>
  <p:clrMapOvr>
    <a:masterClrMapping xmlns:a="http://schemas.openxmlformats.org/drawingml/2006/main"/>
  </p:clrMapOvr>
</p:sld>
</file>