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c44a75a39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13bcb58824699"/>
  </p:sldMasterIdLst>
  <p:sldIdLst>
    <p:sldId xmlns:r="http://schemas.openxmlformats.org/officeDocument/2006/relationships" id="256" r:id="R47076cd141f84129"/>
    <p:sldId xmlns:r="http://schemas.openxmlformats.org/officeDocument/2006/relationships" id="257" r:id="Ra817fffbfcfa4a0d"/>
    <p:sldId xmlns:r="http://schemas.openxmlformats.org/officeDocument/2006/relationships" id="258" r:id="R61ea08e7dc99447a"/>
    <p:sldId xmlns:r="http://schemas.openxmlformats.org/officeDocument/2006/relationships" id="259" r:id="Rebbeb7f724594586"/>
    <p:sldId xmlns:r="http://schemas.openxmlformats.org/officeDocument/2006/relationships" id="260" r:id="R75b27e88df2346c9"/>
    <p:sldId xmlns:r="http://schemas.openxmlformats.org/officeDocument/2006/relationships" id="261" r:id="R8465e9f1c298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13bcb58824699" /><Relationship Type="http://schemas.openxmlformats.org/officeDocument/2006/relationships/slide" Target="/ppt/slides/slide1.xml" Id="R47076cd141f84129" /><Relationship Type="http://schemas.openxmlformats.org/officeDocument/2006/relationships/slide" Target="/ppt/slides/slide2.xml" Id="Ra817fffbfcfa4a0d" /><Relationship Type="http://schemas.openxmlformats.org/officeDocument/2006/relationships/slide" Target="/ppt/slides/slide3.xml" Id="R61ea08e7dc99447a" /><Relationship Type="http://schemas.openxmlformats.org/officeDocument/2006/relationships/slide" Target="/ppt/slides/slide4.xml" Id="Rebbeb7f724594586" /><Relationship Type="http://schemas.openxmlformats.org/officeDocument/2006/relationships/slide" Target="/ppt/slides/slide5.xml" Id="R75b27e88df2346c9" /><Relationship Type="http://schemas.openxmlformats.org/officeDocument/2006/relationships/slide" Target="/ppt/slides/slide6.xml" Id="R8465e9f1c298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dca33d679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3e26920041f7" /><Relationship Type="http://schemas.openxmlformats.org/officeDocument/2006/relationships/theme" Target="/ppt/slideMasters/theme/theme1.xml" Id="R4c0f683ad0eb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f3e269200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e7bfeebf4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13e708d32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82539f8764e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4edfb76d2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ea2b6aa53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538733138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