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7d34e4ecf4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b010711254c90"/>
  </p:sldMasterIdLst>
  <p:sldIdLst>
    <p:sldId xmlns:r="http://schemas.openxmlformats.org/officeDocument/2006/relationships" id="256" r:id="R5992e1d7d08646e0"/>
    <p:sldId xmlns:r="http://schemas.openxmlformats.org/officeDocument/2006/relationships" id="257" r:id="Re850fd594cbc479c"/>
    <p:sldId xmlns:r="http://schemas.openxmlformats.org/officeDocument/2006/relationships" id="258" r:id="R945278f464754a28"/>
    <p:sldId xmlns:r="http://schemas.openxmlformats.org/officeDocument/2006/relationships" id="259" r:id="Rb8fc22bc12f94202"/>
    <p:sldId xmlns:r="http://schemas.openxmlformats.org/officeDocument/2006/relationships" id="260" r:id="Rf581dc543d524791"/>
    <p:sldId xmlns:r="http://schemas.openxmlformats.org/officeDocument/2006/relationships" id="261" r:id="R39a36638a0f7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b010711254c90" /><Relationship Type="http://schemas.openxmlformats.org/officeDocument/2006/relationships/slide" Target="/ppt/slides/slide1.xml" Id="R5992e1d7d08646e0" /><Relationship Type="http://schemas.openxmlformats.org/officeDocument/2006/relationships/slide" Target="/ppt/slides/slide2.xml" Id="Re850fd594cbc479c" /><Relationship Type="http://schemas.openxmlformats.org/officeDocument/2006/relationships/slide" Target="/ppt/slides/slide3.xml" Id="R945278f464754a28" /><Relationship Type="http://schemas.openxmlformats.org/officeDocument/2006/relationships/slide" Target="/ppt/slides/slide4.xml" Id="Rb8fc22bc12f94202" /><Relationship Type="http://schemas.openxmlformats.org/officeDocument/2006/relationships/slide" Target="/ppt/slides/slide5.xml" Id="Rf581dc543d524791" /><Relationship Type="http://schemas.openxmlformats.org/officeDocument/2006/relationships/slide" Target="/ppt/slides/slide6.xml" Id="R39a36638a0f7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5488ad694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ccf85c28e4723" /><Relationship Type="http://schemas.openxmlformats.org/officeDocument/2006/relationships/theme" Target="/ppt/slideMasters/theme/theme1.xml" Id="R136473fe2abf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2ccf85c28e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650ae412a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2c468eeca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4bb1f72f342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37ad29a9b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28d7426b54a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02d0189a842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