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13ef74b6b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32d06fdf041a1"/>
  </p:sldMasterIdLst>
  <p:sldIdLst>
    <p:sldId xmlns:r="http://schemas.openxmlformats.org/officeDocument/2006/relationships" id="256" r:id="R24727756041b48af"/>
    <p:sldId xmlns:r="http://schemas.openxmlformats.org/officeDocument/2006/relationships" id="257" r:id="Rd1afcd94f1394dfe"/>
    <p:sldId xmlns:r="http://schemas.openxmlformats.org/officeDocument/2006/relationships" id="258" r:id="Rfecb15b95c3546f0"/>
    <p:sldId xmlns:r="http://schemas.openxmlformats.org/officeDocument/2006/relationships" id="259" r:id="R6eff8430d85a4d7e"/>
    <p:sldId xmlns:r="http://schemas.openxmlformats.org/officeDocument/2006/relationships" id="260" r:id="R8c24bb2e56f942db"/>
    <p:sldId xmlns:r="http://schemas.openxmlformats.org/officeDocument/2006/relationships" id="261" r:id="R4c6f52af8adc4c0e"/>
    <p:sldId xmlns:r="http://schemas.openxmlformats.org/officeDocument/2006/relationships" id="262" r:id="R821b92e3c14b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32d06fdf041a1" /><Relationship Type="http://schemas.openxmlformats.org/officeDocument/2006/relationships/slide" Target="/ppt/slides/slide1.xml" Id="R24727756041b48af" /><Relationship Type="http://schemas.openxmlformats.org/officeDocument/2006/relationships/slide" Target="/ppt/slides/slide2.xml" Id="Rd1afcd94f1394dfe" /><Relationship Type="http://schemas.openxmlformats.org/officeDocument/2006/relationships/slide" Target="/ppt/slides/slide3.xml" Id="Rfecb15b95c3546f0" /><Relationship Type="http://schemas.openxmlformats.org/officeDocument/2006/relationships/slide" Target="/ppt/slides/slide4.xml" Id="R6eff8430d85a4d7e" /><Relationship Type="http://schemas.openxmlformats.org/officeDocument/2006/relationships/slide" Target="/ppt/slides/slide5.xml" Id="R8c24bb2e56f942db" /><Relationship Type="http://schemas.openxmlformats.org/officeDocument/2006/relationships/slide" Target="/ppt/slides/slide6.xml" Id="R4c6f52af8adc4c0e" /><Relationship Type="http://schemas.openxmlformats.org/officeDocument/2006/relationships/slide" Target="/ppt/slides/slide7.xml" Id="R821b92e3c14b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1cb6fc292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18698bc2d420b" /><Relationship Type="http://schemas.openxmlformats.org/officeDocument/2006/relationships/theme" Target="/ppt/slideMasters/theme/theme1.xml" Id="R0dcd50b9782f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218698bc2d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85a39dda3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4801aee3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2b47b18ca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1c5764ffa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198ba654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8a274458c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bf4e10b3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