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4440941e9d47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646cbf77da4b50"/>
  </p:sldMasterIdLst>
  <p:sldIdLst>
    <p:sldId xmlns:r="http://schemas.openxmlformats.org/officeDocument/2006/relationships" id="256" r:id="Rfac456db33a44962"/>
    <p:sldId xmlns:r="http://schemas.openxmlformats.org/officeDocument/2006/relationships" id="257" r:id="R5ea7e21a51544afb"/>
    <p:sldId xmlns:r="http://schemas.openxmlformats.org/officeDocument/2006/relationships" id="258" r:id="R038228ab61234cff"/>
    <p:sldId xmlns:r="http://schemas.openxmlformats.org/officeDocument/2006/relationships" id="259" r:id="R8280453fd4114ef1"/>
    <p:sldId xmlns:r="http://schemas.openxmlformats.org/officeDocument/2006/relationships" id="260" r:id="R9928a398b62c48ce"/>
    <p:sldId xmlns:r="http://schemas.openxmlformats.org/officeDocument/2006/relationships" id="261" r:id="R2f469e98878645af"/>
    <p:sldId xmlns:r="http://schemas.openxmlformats.org/officeDocument/2006/relationships" id="262" r:id="R386d23a01a4144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646cbf77da4b50" /><Relationship Type="http://schemas.openxmlformats.org/officeDocument/2006/relationships/slide" Target="/ppt/slides/slide1.xml" Id="Rfac456db33a44962" /><Relationship Type="http://schemas.openxmlformats.org/officeDocument/2006/relationships/slide" Target="/ppt/slides/slide2.xml" Id="R5ea7e21a51544afb" /><Relationship Type="http://schemas.openxmlformats.org/officeDocument/2006/relationships/slide" Target="/ppt/slides/slide3.xml" Id="R038228ab61234cff" /><Relationship Type="http://schemas.openxmlformats.org/officeDocument/2006/relationships/slide" Target="/ppt/slides/slide4.xml" Id="R8280453fd4114ef1" /><Relationship Type="http://schemas.openxmlformats.org/officeDocument/2006/relationships/slide" Target="/ppt/slides/slide5.xml" Id="R9928a398b62c48ce" /><Relationship Type="http://schemas.openxmlformats.org/officeDocument/2006/relationships/slide" Target="/ppt/slides/slide6.xml" Id="R2f469e98878645af" /><Relationship Type="http://schemas.openxmlformats.org/officeDocument/2006/relationships/slide" Target="/ppt/slides/slide7.xml" Id="R386d23a01a4144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a016c95b5a4d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d138391624693" /><Relationship Type="http://schemas.openxmlformats.org/officeDocument/2006/relationships/theme" Target="/ppt/slideMasters/theme/theme1.xml" Id="R278bdd7543c34b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7d1383916246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0504ee5d041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dbdcaa75e4c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05e870fbf49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47dd893504f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68f9dec9c45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35aabe74040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12f15d07240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TURNSTONE PRIVATE EQUITY FUND III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TURNSTONE PRIVATE EQUITY FUND III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−1 027 412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−6 392 909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−7 362 909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122 575 576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180 218 024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TURNSTONE PEF III FEEDER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TORENO AS  –  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BERGENSKANTEN AS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KVANTIA AS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KLAVENESS FINANS AS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TVETERAAS INVEST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933 582 221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