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75dbc9796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a82e450f6423b"/>
  </p:sldMasterIdLst>
  <p:sldIdLst>
    <p:sldId xmlns:r="http://schemas.openxmlformats.org/officeDocument/2006/relationships" id="256" r:id="R28dbe31e14a34830"/>
    <p:sldId xmlns:r="http://schemas.openxmlformats.org/officeDocument/2006/relationships" id="257" r:id="R80837b1ad2d14929"/>
    <p:sldId xmlns:r="http://schemas.openxmlformats.org/officeDocument/2006/relationships" id="258" r:id="Rd3538c712c984047"/>
    <p:sldId xmlns:r="http://schemas.openxmlformats.org/officeDocument/2006/relationships" id="259" r:id="R2e69d88d17c245f1"/>
    <p:sldId xmlns:r="http://schemas.openxmlformats.org/officeDocument/2006/relationships" id="260" r:id="R71aa2d271da04476"/>
    <p:sldId xmlns:r="http://schemas.openxmlformats.org/officeDocument/2006/relationships" id="261" r:id="R1a7c36c31cf24f28"/>
    <p:sldId xmlns:r="http://schemas.openxmlformats.org/officeDocument/2006/relationships" id="262" r:id="R864032b21ec4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a82e450f6423b" /><Relationship Type="http://schemas.openxmlformats.org/officeDocument/2006/relationships/slide" Target="/ppt/slides/slide1.xml" Id="R28dbe31e14a34830" /><Relationship Type="http://schemas.openxmlformats.org/officeDocument/2006/relationships/slide" Target="/ppt/slides/slide2.xml" Id="R80837b1ad2d14929" /><Relationship Type="http://schemas.openxmlformats.org/officeDocument/2006/relationships/slide" Target="/ppt/slides/slide3.xml" Id="Rd3538c712c984047" /><Relationship Type="http://schemas.openxmlformats.org/officeDocument/2006/relationships/slide" Target="/ppt/slides/slide4.xml" Id="R2e69d88d17c245f1" /><Relationship Type="http://schemas.openxmlformats.org/officeDocument/2006/relationships/slide" Target="/ppt/slides/slide5.xml" Id="R71aa2d271da04476" /><Relationship Type="http://schemas.openxmlformats.org/officeDocument/2006/relationships/slide" Target="/ppt/slides/slide6.xml" Id="R1a7c36c31cf24f28" /><Relationship Type="http://schemas.openxmlformats.org/officeDocument/2006/relationships/slide" Target="/ppt/slides/slide7.xml" Id="R864032b21ec4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49e61621b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7d87836384fa8" /><Relationship Type="http://schemas.openxmlformats.org/officeDocument/2006/relationships/theme" Target="/ppt/slideMasters/theme/theme1.xml" Id="R25f273318d3441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7d8783638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6b11d28b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e8eaf160b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978e1f64a4d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28f8cd13b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c9dbfaba5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29f958c36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98eba43d2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