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f6bb4db8f3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804c18f1e4743"/>
  </p:sldMasterIdLst>
  <p:sldIdLst>
    <p:sldId xmlns:r="http://schemas.openxmlformats.org/officeDocument/2006/relationships" id="256" r:id="Ref97aa4d339c40d6"/>
    <p:sldId xmlns:r="http://schemas.openxmlformats.org/officeDocument/2006/relationships" id="257" r:id="R2fcca0205b474876"/>
    <p:sldId xmlns:r="http://schemas.openxmlformats.org/officeDocument/2006/relationships" id="258" r:id="R8111d4e7373d4999"/>
    <p:sldId xmlns:r="http://schemas.openxmlformats.org/officeDocument/2006/relationships" id="259" r:id="R0aa2a401c1754436"/>
    <p:sldId xmlns:r="http://schemas.openxmlformats.org/officeDocument/2006/relationships" id="260" r:id="Rb0aa450ea0134989"/>
    <p:sldId xmlns:r="http://schemas.openxmlformats.org/officeDocument/2006/relationships" id="261" r:id="Rca4acf404f9d4c68"/>
    <p:sldId xmlns:r="http://schemas.openxmlformats.org/officeDocument/2006/relationships" id="262" r:id="Rf7b81c92447b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804c18f1e4743" /><Relationship Type="http://schemas.openxmlformats.org/officeDocument/2006/relationships/slide" Target="/ppt/slides/slide1.xml" Id="Ref97aa4d339c40d6" /><Relationship Type="http://schemas.openxmlformats.org/officeDocument/2006/relationships/slide" Target="/ppt/slides/slide2.xml" Id="R2fcca0205b474876" /><Relationship Type="http://schemas.openxmlformats.org/officeDocument/2006/relationships/slide" Target="/ppt/slides/slide3.xml" Id="R8111d4e7373d4999" /><Relationship Type="http://schemas.openxmlformats.org/officeDocument/2006/relationships/slide" Target="/ppt/slides/slide4.xml" Id="R0aa2a401c1754436" /><Relationship Type="http://schemas.openxmlformats.org/officeDocument/2006/relationships/slide" Target="/ppt/slides/slide5.xml" Id="Rb0aa450ea0134989" /><Relationship Type="http://schemas.openxmlformats.org/officeDocument/2006/relationships/slide" Target="/ppt/slides/slide6.xml" Id="Rca4acf404f9d4c68" /><Relationship Type="http://schemas.openxmlformats.org/officeDocument/2006/relationships/slide" Target="/ppt/slides/slide7.xml" Id="Rf7b81c92447b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a80af47c9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c02caf4b4c11" /><Relationship Type="http://schemas.openxmlformats.org/officeDocument/2006/relationships/theme" Target="/ppt/slideMasters/theme/theme1.xml" Id="R0ee5e1b72659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2c02caf4b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94a5d33c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58b1543ac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6c7c15dd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886a18eb243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b2ce6231442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59c1778e9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a346f42b8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OG JAN BERGET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OG JAN BERGET ANLEGGSDRIFT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JAN BIRGER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RAGNE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Semsveien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19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933 846 539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