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9588c8664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abd8bea7374560"/>
  </p:sldMasterIdLst>
  <p:sldIdLst>
    <p:sldId xmlns:r="http://schemas.openxmlformats.org/officeDocument/2006/relationships" id="256" r:id="R634d3c009ca24bb8"/>
    <p:sldId xmlns:r="http://schemas.openxmlformats.org/officeDocument/2006/relationships" id="257" r:id="R3201887b6e3742ac"/>
    <p:sldId xmlns:r="http://schemas.openxmlformats.org/officeDocument/2006/relationships" id="258" r:id="R6d50926fefae412d"/>
    <p:sldId xmlns:r="http://schemas.openxmlformats.org/officeDocument/2006/relationships" id="259" r:id="R1c0315f5c59343fe"/>
    <p:sldId xmlns:r="http://schemas.openxmlformats.org/officeDocument/2006/relationships" id="260" r:id="R8a24f9081d474bd0"/>
    <p:sldId xmlns:r="http://schemas.openxmlformats.org/officeDocument/2006/relationships" id="261" r:id="R122b8b523e4c4afb"/>
    <p:sldId xmlns:r="http://schemas.openxmlformats.org/officeDocument/2006/relationships" id="262" r:id="R4459a6bf25ea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bd8bea7374560" /><Relationship Type="http://schemas.openxmlformats.org/officeDocument/2006/relationships/slide" Target="/ppt/slides/slide1.xml" Id="R634d3c009ca24bb8" /><Relationship Type="http://schemas.openxmlformats.org/officeDocument/2006/relationships/slide" Target="/ppt/slides/slide2.xml" Id="R3201887b6e3742ac" /><Relationship Type="http://schemas.openxmlformats.org/officeDocument/2006/relationships/slide" Target="/ppt/slides/slide3.xml" Id="R6d50926fefae412d" /><Relationship Type="http://schemas.openxmlformats.org/officeDocument/2006/relationships/slide" Target="/ppt/slides/slide4.xml" Id="R1c0315f5c59343fe" /><Relationship Type="http://schemas.openxmlformats.org/officeDocument/2006/relationships/slide" Target="/ppt/slides/slide5.xml" Id="R8a24f9081d474bd0" /><Relationship Type="http://schemas.openxmlformats.org/officeDocument/2006/relationships/slide" Target="/ppt/slides/slide6.xml" Id="R122b8b523e4c4afb" /><Relationship Type="http://schemas.openxmlformats.org/officeDocument/2006/relationships/slide" Target="/ppt/slides/slide7.xml" Id="R4459a6bf25ea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aaa7e63ce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137c5d614c05" /><Relationship Type="http://schemas.openxmlformats.org/officeDocument/2006/relationships/theme" Target="/ppt/slideMasters/theme/theme1.xml" Id="R01cf5cec12ac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3137c5d614c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e36ff259e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eb265d5b5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fc2a58aef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a3359af09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e0de3d02f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eea47134149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76edc827c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RONJA CAPITAL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RONJA CAPITAL INVESTMENT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−3 813 256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−142 979 249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−212 504 682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340 118 579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RONJA CAPITAL AS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TØNSETH AS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HOLDING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Skansekaia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933 862 003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RONJA CAPITAL INVESTMENT AS</a:t>
            </a:r>
          </a:p>
        </p:txBody>
      </p:sp>
    </p:spTree>
  </p:cSld>
  <p:clrMapOvr>
    <a:masterClrMapping xmlns:a="http://schemas.openxmlformats.org/drawingml/2006/main"/>
  </p:clrMapOvr>
</p:sld>
</file>