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f14a6fdf4843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958922ccac40be"/>
  </p:sldMasterIdLst>
  <p:sldIdLst>
    <p:sldId xmlns:r="http://schemas.openxmlformats.org/officeDocument/2006/relationships" id="256" r:id="R9b1b7a3109264858"/>
    <p:sldId xmlns:r="http://schemas.openxmlformats.org/officeDocument/2006/relationships" id="257" r:id="R6ed8e79be3b4443e"/>
    <p:sldId xmlns:r="http://schemas.openxmlformats.org/officeDocument/2006/relationships" id="258" r:id="R4456c6e16ec047cc"/>
    <p:sldId xmlns:r="http://schemas.openxmlformats.org/officeDocument/2006/relationships" id="259" r:id="R12167ec1bf5a4037"/>
    <p:sldId xmlns:r="http://schemas.openxmlformats.org/officeDocument/2006/relationships" id="260" r:id="R2bafa37f0d9547aa"/>
    <p:sldId xmlns:r="http://schemas.openxmlformats.org/officeDocument/2006/relationships" id="261" r:id="Rf77987ebafa44fe0"/>
    <p:sldId xmlns:r="http://schemas.openxmlformats.org/officeDocument/2006/relationships" id="262" r:id="R1b8b51e0d12e4e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58922ccac40be" /><Relationship Type="http://schemas.openxmlformats.org/officeDocument/2006/relationships/slide" Target="/ppt/slides/slide1.xml" Id="R9b1b7a3109264858" /><Relationship Type="http://schemas.openxmlformats.org/officeDocument/2006/relationships/slide" Target="/ppt/slides/slide2.xml" Id="R6ed8e79be3b4443e" /><Relationship Type="http://schemas.openxmlformats.org/officeDocument/2006/relationships/slide" Target="/ppt/slides/slide3.xml" Id="R4456c6e16ec047cc" /><Relationship Type="http://schemas.openxmlformats.org/officeDocument/2006/relationships/slide" Target="/ppt/slides/slide4.xml" Id="R12167ec1bf5a4037" /><Relationship Type="http://schemas.openxmlformats.org/officeDocument/2006/relationships/slide" Target="/ppt/slides/slide5.xml" Id="R2bafa37f0d9547aa" /><Relationship Type="http://schemas.openxmlformats.org/officeDocument/2006/relationships/slide" Target="/ppt/slides/slide6.xml" Id="Rf77987ebafa44fe0" /><Relationship Type="http://schemas.openxmlformats.org/officeDocument/2006/relationships/slide" Target="/ppt/slides/slide7.xml" Id="R1b8b51e0d12e4e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af3fe624f42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ffc0da51d4f3c" /><Relationship Type="http://schemas.openxmlformats.org/officeDocument/2006/relationships/theme" Target="/ppt/slideMasters/theme/theme1.xml" Id="Rcdd2a4923efb41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fffc0da51d4f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30b6b99a54c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bfda16b3145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7d88f87d544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e52257f3a4e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5ae67a6084f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c284f72c84c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9c413a12344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NEWCODE.AI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NEWCODE.AI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NEWCODE.AI AS ble etablert [år] og holder til i Rælingen.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NEWCODE.AI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NEWCODE.AI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NEWCODE.AI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20 785 471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−3 474 514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−2 033 016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58 475 102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72 296 752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NEWCODE.AI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NEWCODE INVESTMENT AS  –  62,2 %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ADVOKATFIRMAET WIERSHOLM AS  –  15,6 %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NEWCODE.AI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 terrasse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2005 Rælingen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933 866 513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NEWCODE.AI AS</a:t>
            </a:r>
          </a:p>
        </p:txBody>
      </p:sp>
    </p:spTree>
  </p:cSld>
  <p:clrMapOvr>
    <a:masterClrMapping xmlns:a="http://schemas.openxmlformats.org/drawingml/2006/main"/>
  </p:clrMapOvr>
</p:sld>
</file>