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1fda617038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f0b891ded8415c"/>
  </p:sldMasterIdLst>
  <p:sldIdLst>
    <p:sldId xmlns:r="http://schemas.openxmlformats.org/officeDocument/2006/relationships" id="256" r:id="R63ed5bea92914360"/>
    <p:sldId xmlns:r="http://schemas.openxmlformats.org/officeDocument/2006/relationships" id="257" r:id="R02289a572f804b35"/>
    <p:sldId xmlns:r="http://schemas.openxmlformats.org/officeDocument/2006/relationships" id="258" r:id="R2e9cc6d96c524b3b"/>
    <p:sldId xmlns:r="http://schemas.openxmlformats.org/officeDocument/2006/relationships" id="259" r:id="Rbe892c7ec114433f"/>
    <p:sldId xmlns:r="http://schemas.openxmlformats.org/officeDocument/2006/relationships" id="260" r:id="R3fd500f8c58747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0b891ded8415c" /><Relationship Type="http://schemas.openxmlformats.org/officeDocument/2006/relationships/slide" Target="/ppt/slides/slide1.xml" Id="R63ed5bea92914360" /><Relationship Type="http://schemas.openxmlformats.org/officeDocument/2006/relationships/slide" Target="/ppt/slides/slide2.xml" Id="R02289a572f804b35" /><Relationship Type="http://schemas.openxmlformats.org/officeDocument/2006/relationships/slide" Target="/ppt/slides/slide3.xml" Id="R2e9cc6d96c524b3b" /><Relationship Type="http://schemas.openxmlformats.org/officeDocument/2006/relationships/slide" Target="/ppt/slides/slide4.xml" Id="Rbe892c7ec114433f" /><Relationship Type="http://schemas.openxmlformats.org/officeDocument/2006/relationships/slide" Target="/ppt/slides/slide5.xml" Id="R3fd500f8c58747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41e028d84b45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81bb737164c74" /><Relationship Type="http://schemas.openxmlformats.org/officeDocument/2006/relationships/theme" Target="/ppt/slideMasters/theme/theme1.xml" Id="R52bf947174984d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481bb737164c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a37a28d57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89672022f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f361e53d747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59e13d25b47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039c918fd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