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da46fc273f4e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2a92c067cd4d25"/>
  </p:sldMasterIdLst>
  <p:sldIdLst>
    <p:sldId xmlns:r="http://schemas.openxmlformats.org/officeDocument/2006/relationships" id="256" r:id="R7f6970d6443742f8"/>
    <p:sldId xmlns:r="http://schemas.openxmlformats.org/officeDocument/2006/relationships" id="257" r:id="R5c1d6aaaabbf4427"/>
    <p:sldId xmlns:r="http://schemas.openxmlformats.org/officeDocument/2006/relationships" id="258" r:id="R4daeac335e584777"/>
    <p:sldId xmlns:r="http://schemas.openxmlformats.org/officeDocument/2006/relationships" id="259" r:id="R082727435abf4d06"/>
    <p:sldId xmlns:r="http://schemas.openxmlformats.org/officeDocument/2006/relationships" id="260" r:id="R882e94720b3740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2a92c067cd4d25" /><Relationship Type="http://schemas.openxmlformats.org/officeDocument/2006/relationships/slide" Target="/ppt/slides/slide1.xml" Id="R7f6970d6443742f8" /><Relationship Type="http://schemas.openxmlformats.org/officeDocument/2006/relationships/slide" Target="/ppt/slides/slide2.xml" Id="R5c1d6aaaabbf4427" /><Relationship Type="http://schemas.openxmlformats.org/officeDocument/2006/relationships/slide" Target="/ppt/slides/slide3.xml" Id="R4daeac335e584777" /><Relationship Type="http://schemas.openxmlformats.org/officeDocument/2006/relationships/slide" Target="/ppt/slides/slide4.xml" Id="R082727435abf4d06" /><Relationship Type="http://schemas.openxmlformats.org/officeDocument/2006/relationships/slide" Target="/ppt/slides/slide5.xml" Id="R882e94720b3740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961554f7547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da161dc2f4dbd" /><Relationship Type="http://schemas.openxmlformats.org/officeDocument/2006/relationships/theme" Target="/ppt/slideMasters/theme/theme1.xml" Id="R7e2b237d36f048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fda161dc2f4d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da3eeb90540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bc30e71e348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1f5b7d1954b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b7dfe9c8840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db419fb7346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 THOMAS W. PETTERSEN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THOMAS W. PETTERSEN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 THOMAS W. PETTERSEN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THOMAS W. PETTERSEN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THOMAS W. PETTERSEN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THOMAS W. PETTERSEN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Høybyveien 23B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3517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933 972 747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THOMAS W. PETTERSEN</a:t>
            </a:r>
          </a:p>
        </p:txBody>
      </p:sp>
    </p:spTree>
  </p:cSld>
  <p:clrMapOvr>
    <a:masterClrMapping xmlns:a="http://schemas.openxmlformats.org/drawingml/2006/main"/>
  </p:clrMapOvr>
</p:sld>
</file>