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4de95f24043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c5b4a0367b4950"/>
  </p:sldMasterIdLst>
  <p:sldIdLst>
    <p:sldId xmlns:r="http://schemas.openxmlformats.org/officeDocument/2006/relationships" id="256" r:id="R8922e1f4079343ab"/>
    <p:sldId xmlns:r="http://schemas.openxmlformats.org/officeDocument/2006/relationships" id="257" r:id="Rad24667161414c19"/>
    <p:sldId xmlns:r="http://schemas.openxmlformats.org/officeDocument/2006/relationships" id="258" r:id="R730b6e8f1ebd4a66"/>
    <p:sldId xmlns:r="http://schemas.openxmlformats.org/officeDocument/2006/relationships" id="259" r:id="Re5ce920d9e8c4812"/>
    <p:sldId xmlns:r="http://schemas.openxmlformats.org/officeDocument/2006/relationships" id="260" r:id="Rf34ad815099d4627"/>
    <p:sldId xmlns:r="http://schemas.openxmlformats.org/officeDocument/2006/relationships" id="261" r:id="Re7ab5a8eeffd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5b4a0367b4950" /><Relationship Type="http://schemas.openxmlformats.org/officeDocument/2006/relationships/slide" Target="/ppt/slides/slide1.xml" Id="R8922e1f4079343ab" /><Relationship Type="http://schemas.openxmlformats.org/officeDocument/2006/relationships/slide" Target="/ppt/slides/slide2.xml" Id="Rad24667161414c19" /><Relationship Type="http://schemas.openxmlformats.org/officeDocument/2006/relationships/slide" Target="/ppt/slides/slide3.xml" Id="R730b6e8f1ebd4a66" /><Relationship Type="http://schemas.openxmlformats.org/officeDocument/2006/relationships/slide" Target="/ppt/slides/slide4.xml" Id="Re5ce920d9e8c4812" /><Relationship Type="http://schemas.openxmlformats.org/officeDocument/2006/relationships/slide" Target="/ppt/slides/slide5.xml" Id="Rf34ad815099d4627" /><Relationship Type="http://schemas.openxmlformats.org/officeDocument/2006/relationships/slide" Target="/ppt/slides/slide6.xml" Id="Re7ab5a8eeffd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fe749547c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d352f45d64360" /><Relationship Type="http://schemas.openxmlformats.org/officeDocument/2006/relationships/theme" Target="/ppt/slideMasters/theme/theme1.xml" Id="Rb7d93d19dc5e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d352f45d643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6a86f01542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b7b18c25249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f743409f143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5186a61d446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9c7e15ee9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fe80c0841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RYGJA 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RYGJA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RYGJA TAKST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RYGJA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RYGJA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RYGJA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7 811 159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2 893 023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RYGJA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Gjesdalbakken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934 146 239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RYGJA TAKST AS</a:t>
            </a:r>
          </a:p>
        </p:txBody>
      </p:sp>
    </p:spTree>
  </p:cSld>
  <p:clrMapOvr>
    <a:masterClrMapping xmlns:a="http://schemas.openxmlformats.org/drawingml/2006/main"/>
  </p:clrMapOvr>
</p:sld>
</file>