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a01553ebc43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ceca82b284126"/>
  </p:sldMasterIdLst>
  <p:sldIdLst>
    <p:sldId xmlns:r="http://schemas.openxmlformats.org/officeDocument/2006/relationships" id="256" r:id="R1ec5b17a6bce47a5"/>
    <p:sldId xmlns:r="http://schemas.openxmlformats.org/officeDocument/2006/relationships" id="257" r:id="R921b328feb094533"/>
    <p:sldId xmlns:r="http://schemas.openxmlformats.org/officeDocument/2006/relationships" id="258" r:id="Rb039f6909f2e4d2b"/>
    <p:sldId xmlns:r="http://schemas.openxmlformats.org/officeDocument/2006/relationships" id="259" r:id="R8af7999ca16544c0"/>
    <p:sldId xmlns:r="http://schemas.openxmlformats.org/officeDocument/2006/relationships" id="260" r:id="R22a6027f41a0442e"/>
    <p:sldId xmlns:r="http://schemas.openxmlformats.org/officeDocument/2006/relationships" id="261" r:id="R010e743fd8bf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ceca82b284126" /><Relationship Type="http://schemas.openxmlformats.org/officeDocument/2006/relationships/slide" Target="/ppt/slides/slide1.xml" Id="R1ec5b17a6bce47a5" /><Relationship Type="http://schemas.openxmlformats.org/officeDocument/2006/relationships/slide" Target="/ppt/slides/slide2.xml" Id="R921b328feb094533" /><Relationship Type="http://schemas.openxmlformats.org/officeDocument/2006/relationships/slide" Target="/ppt/slides/slide3.xml" Id="Rb039f6909f2e4d2b" /><Relationship Type="http://schemas.openxmlformats.org/officeDocument/2006/relationships/slide" Target="/ppt/slides/slide4.xml" Id="R8af7999ca16544c0" /><Relationship Type="http://schemas.openxmlformats.org/officeDocument/2006/relationships/slide" Target="/ppt/slides/slide5.xml" Id="R22a6027f41a0442e" /><Relationship Type="http://schemas.openxmlformats.org/officeDocument/2006/relationships/slide" Target="/ppt/slides/slide6.xml" Id="R010e743fd8bf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dbef33339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1ae56e8d24fb8" /><Relationship Type="http://schemas.openxmlformats.org/officeDocument/2006/relationships/theme" Target="/ppt/slideMasters/theme/theme1.xml" Id="R35e2f4648848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1ae56e8d2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a2c489aa1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117ddf8a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8c811f779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72bcb7f8c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aa65d3c5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a70f258aa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HMT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HMT PROSJEKT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2 206 736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859 611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Østkilen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1621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934 260 139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HMT PROSJEKT AS</a:t>
            </a:r>
          </a:p>
        </p:txBody>
      </p:sp>
    </p:spTree>
  </p:cSld>
  <p:clrMapOvr>
    <a:masterClrMapping xmlns:a="http://schemas.openxmlformats.org/drawingml/2006/main"/>
  </p:clrMapOvr>
</p:sld>
</file>