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8d20a00a9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507a244264b68"/>
  </p:sldMasterIdLst>
  <p:sldIdLst>
    <p:sldId xmlns:r="http://schemas.openxmlformats.org/officeDocument/2006/relationships" id="256" r:id="Re1a42a25cb26481b"/>
    <p:sldId xmlns:r="http://schemas.openxmlformats.org/officeDocument/2006/relationships" id="257" r:id="R1cfa484c3c984ac7"/>
    <p:sldId xmlns:r="http://schemas.openxmlformats.org/officeDocument/2006/relationships" id="258" r:id="R2fd54f033f924af9"/>
    <p:sldId xmlns:r="http://schemas.openxmlformats.org/officeDocument/2006/relationships" id="259" r:id="Ra1db7b9b42694b7e"/>
    <p:sldId xmlns:r="http://schemas.openxmlformats.org/officeDocument/2006/relationships" id="260" r:id="R4ef904a2188b487c"/>
    <p:sldId xmlns:r="http://schemas.openxmlformats.org/officeDocument/2006/relationships" id="261" r:id="R410b72e8b672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507a244264b68" /><Relationship Type="http://schemas.openxmlformats.org/officeDocument/2006/relationships/slide" Target="/ppt/slides/slide1.xml" Id="Re1a42a25cb26481b" /><Relationship Type="http://schemas.openxmlformats.org/officeDocument/2006/relationships/slide" Target="/ppt/slides/slide2.xml" Id="R1cfa484c3c984ac7" /><Relationship Type="http://schemas.openxmlformats.org/officeDocument/2006/relationships/slide" Target="/ppt/slides/slide3.xml" Id="R2fd54f033f924af9" /><Relationship Type="http://schemas.openxmlformats.org/officeDocument/2006/relationships/slide" Target="/ppt/slides/slide4.xml" Id="Ra1db7b9b42694b7e" /><Relationship Type="http://schemas.openxmlformats.org/officeDocument/2006/relationships/slide" Target="/ppt/slides/slide5.xml" Id="R4ef904a2188b487c" /><Relationship Type="http://schemas.openxmlformats.org/officeDocument/2006/relationships/slide" Target="/ppt/slides/slide6.xml" Id="R410b72e8b672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9a368e876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37228ecb449a2" /><Relationship Type="http://schemas.openxmlformats.org/officeDocument/2006/relationships/theme" Target="/ppt/slideMasters/theme/theme1.xml" Id="Ra24cce2a38cb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37228ecb4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ae3200fb7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92156e1fa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262d252c6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d62acc139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c77b19fde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9192976d0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ARINTO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ARINTO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8 120 506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1 780 526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3 557 832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934 337 158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ARINTO REGNSKAP AS</a:t>
            </a:r>
          </a:p>
        </p:txBody>
      </p:sp>
    </p:spTree>
  </p:cSld>
  <p:clrMapOvr>
    <a:masterClrMapping xmlns:a="http://schemas.openxmlformats.org/drawingml/2006/main"/>
  </p:clrMapOvr>
</p:sld>
</file>