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bfe6f8c4874b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4e1aaeaefd48f7"/>
  </p:sldMasterIdLst>
  <p:sldIdLst>
    <p:sldId xmlns:r="http://schemas.openxmlformats.org/officeDocument/2006/relationships" id="256" r:id="R283428928cb040fa"/>
    <p:sldId xmlns:r="http://schemas.openxmlformats.org/officeDocument/2006/relationships" id="257" r:id="R30580d42dcb0435e"/>
    <p:sldId xmlns:r="http://schemas.openxmlformats.org/officeDocument/2006/relationships" id="258" r:id="R7dacdc3185dd491a"/>
    <p:sldId xmlns:r="http://schemas.openxmlformats.org/officeDocument/2006/relationships" id="259" r:id="R63c23620bcd0492a"/>
    <p:sldId xmlns:r="http://schemas.openxmlformats.org/officeDocument/2006/relationships" id="260" r:id="R7d0b33551d474f32"/>
    <p:sldId xmlns:r="http://schemas.openxmlformats.org/officeDocument/2006/relationships" id="261" r:id="R9a80186a93904cf5"/>
    <p:sldId xmlns:r="http://schemas.openxmlformats.org/officeDocument/2006/relationships" id="262" r:id="Rb61404b51f254a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4e1aaeaefd48f7" /><Relationship Type="http://schemas.openxmlformats.org/officeDocument/2006/relationships/slide" Target="/ppt/slides/slide1.xml" Id="R283428928cb040fa" /><Relationship Type="http://schemas.openxmlformats.org/officeDocument/2006/relationships/slide" Target="/ppt/slides/slide2.xml" Id="R30580d42dcb0435e" /><Relationship Type="http://schemas.openxmlformats.org/officeDocument/2006/relationships/slide" Target="/ppt/slides/slide3.xml" Id="R7dacdc3185dd491a" /><Relationship Type="http://schemas.openxmlformats.org/officeDocument/2006/relationships/slide" Target="/ppt/slides/slide4.xml" Id="R63c23620bcd0492a" /><Relationship Type="http://schemas.openxmlformats.org/officeDocument/2006/relationships/slide" Target="/ppt/slides/slide5.xml" Id="R7d0b33551d474f32" /><Relationship Type="http://schemas.openxmlformats.org/officeDocument/2006/relationships/slide" Target="/ppt/slides/slide6.xml" Id="R9a80186a93904cf5" /><Relationship Type="http://schemas.openxmlformats.org/officeDocument/2006/relationships/slide" Target="/ppt/slides/slide7.xml" Id="Rb61404b51f254a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17d2418dba4f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039992d2346fe" /><Relationship Type="http://schemas.openxmlformats.org/officeDocument/2006/relationships/theme" Target="/ppt/slideMasters/theme/theme1.xml" Id="R6c77c8b8564e4a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c039992d2346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5b2613b4d48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8868e864a40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c044e6d6a4d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507b63f7d43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15e0725894b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d6632dca74c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85891ee6d47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F. STENSRUD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F. STENSRUD AS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−1 005 892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15 843 800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166 341 386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166 700 377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FÆRGESTAD STENSRUD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Kompveien 1199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