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ab93f689b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cc83c73224f0a"/>
  </p:sldMasterIdLst>
  <p:sldIdLst>
    <p:sldId xmlns:r="http://schemas.openxmlformats.org/officeDocument/2006/relationships" id="256" r:id="R85ff3d3b916b4580"/>
    <p:sldId xmlns:r="http://schemas.openxmlformats.org/officeDocument/2006/relationships" id="257" r:id="Rea1f9656cbec405b"/>
    <p:sldId xmlns:r="http://schemas.openxmlformats.org/officeDocument/2006/relationships" id="258" r:id="R0c4ccd753e1449e6"/>
    <p:sldId xmlns:r="http://schemas.openxmlformats.org/officeDocument/2006/relationships" id="259" r:id="R7f73af58fe0748aa"/>
    <p:sldId xmlns:r="http://schemas.openxmlformats.org/officeDocument/2006/relationships" id="260" r:id="Rf571aba0943a486c"/>
    <p:sldId xmlns:r="http://schemas.openxmlformats.org/officeDocument/2006/relationships" id="261" r:id="Rbdd948efb3134ffa"/>
    <p:sldId xmlns:r="http://schemas.openxmlformats.org/officeDocument/2006/relationships" id="262" r:id="Rbc3c943944fe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cc83c73224f0a" /><Relationship Type="http://schemas.openxmlformats.org/officeDocument/2006/relationships/slide" Target="/ppt/slides/slide1.xml" Id="R85ff3d3b916b4580" /><Relationship Type="http://schemas.openxmlformats.org/officeDocument/2006/relationships/slide" Target="/ppt/slides/slide2.xml" Id="Rea1f9656cbec405b" /><Relationship Type="http://schemas.openxmlformats.org/officeDocument/2006/relationships/slide" Target="/ppt/slides/slide3.xml" Id="R0c4ccd753e1449e6" /><Relationship Type="http://schemas.openxmlformats.org/officeDocument/2006/relationships/slide" Target="/ppt/slides/slide4.xml" Id="R7f73af58fe0748aa" /><Relationship Type="http://schemas.openxmlformats.org/officeDocument/2006/relationships/slide" Target="/ppt/slides/slide5.xml" Id="Rf571aba0943a486c" /><Relationship Type="http://schemas.openxmlformats.org/officeDocument/2006/relationships/slide" Target="/ppt/slides/slide6.xml" Id="Rbdd948efb3134ffa" /><Relationship Type="http://schemas.openxmlformats.org/officeDocument/2006/relationships/slide" Target="/ppt/slides/slide7.xml" Id="Rbc3c943944fe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cd72c1e0b48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95848eb45444b" /><Relationship Type="http://schemas.openxmlformats.org/officeDocument/2006/relationships/theme" Target="/ppt/slideMasters/theme/theme1.xml" Id="R15989938132c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95848eb4544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dfa337b8749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794c8df9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520f21d08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787666776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296044615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71758e4ef43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f8ab4308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DVERGSTJERNE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DVERGSTJERNE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DVERGSNES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Dvergsnes, 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