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99b12751e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d42640692480b"/>
  </p:sldMasterIdLst>
  <p:sldIdLst>
    <p:sldId xmlns:r="http://schemas.openxmlformats.org/officeDocument/2006/relationships" id="256" r:id="Ra515d6e0b1bc43a5"/>
    <p:sldId xmlns:r="http://schemas.openxmlformats.org/officeDocument/2006/relationships" id="257" r:id="Rf59f687f59004722"/>
    <p:sldId xmlns:r="http://schemas.openxmlformats.org/officeDocument/2006/relationships" id="258" r:id="R0ebd0d369baf414a"/>
    <p:sldId xmlns:r="http://schemas.openxmlformats.org/officeDocument/2006/relationships" id="259" r:id="Rc9a8eadd48454886"/>
    <p:sldId xmlns:r="http://schemas.openxmlformats.org/officeDocument/2006/relationships" id="260" r:id="R9a915c82643741f3"/>
    <p:sldId xmlns:r="http://schemas.openxmlformats.org/officeDocument/2006/relationships" id="261" r:id="R0c82b5e10ebb4a6c"/>
    <p:sldId xmlns:r="http://schemas.openxmlformats.org/officeDocument/2006/relationships" id="262" r:id="Rd7f6f47f0580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d42640692480b" /><Relationship Type="http://schemas.openxmlformats.org/officeDocument/2006/relationships/slide" Target="/ppt/slides/slide1.xml" Id="Ra515d6e0b1bc43a5" /><Relationship Type="http://schemas.openxmlformats.org/officeDocument/2006/relationships/slide" Target="/ppt/slides/slide2.xml" Id="Rf59f687f59004722" /><Relationship Type="http://schemas.openxmlformats.org/officeDocument/2006/relationships/slide" Target="/ppt/slides/slide3.xml" Id="R0ebd0d369baf414a" /><Relationship Type="http://schemas.openxmlformats.org/officeDocument/2006/relationships/slide" Target="/ppt/slides/slide4.xml" Id="Rc9a8eadd48454886" /><Relationship Type="http://schemas.openxmlformats.org/officeDocument/2006/relationships/slide" Target="/ppt/slides/slide5.xml" Id="R9a915c82643741f3" /><Relationship Type="http://schemas.openxmlformats.org/officeDocument/2006/relationships/slide" Target="/ppt/slides/slide6.xml" Id="R0c82b5e10ebb4a6c" /><Relationship Type="http://schemas.openxmlformats.org/officeDocument/2006/relationships/slide" Target="/ppt/slides/slide7.xml" Id="Rd7f6f47f0580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148050e34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0283147a94d74" /><Relationship Type="http://schemas.openxmlformats.org/officeDocument/2006/relationships/theme" Target="/ppt/slideMasters/theme/theme1.xml" Id="Ra64e85f2ef26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0283147a9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a9fa6f110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af55d9fc2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ec3fcc189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232bada0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dfe9f979e47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f0126a0c24c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f31a51444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