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3bcea02dd847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a3d719b978418d"/>
  </p:sldMasterIdLst>
  <p:sldIdLst>
    <p:sldId xmlns:r="http://schemas.openxmlformats.org/officeDocument/2006/relationships" id="256" r:id="R286bddb91c584bbf"/>
    <p:sldId xmlns:r="http://schemas.openxmlformats.org/officeDocument/2006/relationships" id="257" r:id="Rbfe44902f0534368"/>
    <p:sldId xmlns:r="http://schemas.openxmlformats.org/officeDocument/2006/relationships" id="258" r:id="Rfbb469440b584ce4"/>
    <p:sldId xmlns:r="http://schemas.openxmlformats.org/officeDocument/2006/relationships" id="259" r:id="R906e31c02acf4ec5"/>
    <p:sldId xmlns:r="http://schemas.openxmlformats.org/officeDocument/2006/relationships" id="260" r:id="R084611ef49ca41d2"/>
    <p:sldId xmlns:r="http://schemas.openxmlformats.org/officeDocument/2006/relationships" id="261" r:id="Rd2b9a4cec7a542f6"/>
    <p:sldId xmlns:r="http://schemas.openxmlformats.org/officeDocument/2006/relationships" id="262" r:id="Re1ec0dea4ca34c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a3d719b978418d" /><Relationship Type="http://schemas.openxmlformats.org/officeDocument/2006/relationships/slide" Target="/ppt/slides/slide1.xml" Id="R286bddb91c584bbf" /><Relationship Type="http://schemas.openxmlformats.org/officeDocument/2006/relationships/slide" Target="/ppt/slides/slide2.xml" Id="Rbfe44902f0534368" /><Relationship Type="http://schemas.openxmlformats.org/officeDocument/2006/relationships/slide" Target="/ppt/slides/slide3.xml" Id="Rfbb469440b584ce4" /><Relationship Type="http://schemas.openxmlformats.org/officeDocument/2006/relationships/slide" Target="/ppt/slides/slide4.xml" Id="R906e31c02acf4ec5" /><Relationship Type="http://schemas.openxmlformats.org/officeDocument/2006/relationships/slide" Target="/ppt/slides/slide5.xml" Id="R084611ef49ca41d2" /><Relationship Type="http://schemas.openxmlformats.org/officeDocument/2006/relationships/slide" Target="/ppt/slides/slide6.xml" Id="Rd2b9a4cec7a542f6" /><Relationship Type="http://schemas.openxmlformats.org/officeDocument/2006/relationships/slide" Target="/ppt/slides/slide7.xml" Id="Re1ec0dea4ca34c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076a89e6774d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3ea3ce3a94854" /><Relationship Type="http://schemas.openxmlformats.org/officeDocument/2006/relationships/theme" Target="/ppt/slideMasters/theme/theme1.xml" Id="R115d9550ef7541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53ea3ce3a948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ec0761aaf4d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a8d889cbd45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80826f74642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b5ec42e6d4f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256a890fc40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ed0a7ac5848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b2e9127f841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 INVEST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533 602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Granittveien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1784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934 936 639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