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abf061d35741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d3db558cc24221"/>
  </p:sldMasterIdLst>
  <p:sldIdLst>
    <p:sldId xmlns:r="http://schemas.openxmlformats.org/officeDocument/2006/relationships" id="256" r:id="R6b2948de8b0e48ba"/>
    <p:sldId xmlns:r="http://schemas.openxmlformats.org/officeDocument/2006/relationships" id="257" r:id="R80ddd851b92a4025"/>
    <p:sldId xmlns:r="http://schemas.openxmlformats.org/officeDocument/2006/relationships" id="258" r:id="R3eb2af597f4d4786"/>
    <p:sldId xmlns:r="http://schemas.openxmlformats.org/officeDocument/2006/relationships" id="259" r:id="R7c8cdab8f0b64658"/>
    <p:sldId xmlns:r="http://schemas.openxmlformats.org/officeDocument/2006/relationships" id="260" r:id="Rd7611009f7864ee6"/>
    <p:sldId xmlns:r="http://schemas.openxmlformats.org/officeDocument/2006/relationships" id="261" r:id="R47df68d0abcc4b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d3db558cc24221" /><Relationship Type="http://schemas.openxmlformats.org/officeDocument/2006/relationships/slide" Target="/ppt/slides/slide1.xml" Id="R6b2948de8b0e48ba" /><Relationship Type="http://schemas.openxmlformats.org/officeDocument/2006/relationships/slide" Target="/ppt/slides/slide2.xml" Id="R80ddd851b92a4025" /><Relationship Type="http://schemas.openxmlformats.org/officeDocument/2006/relationships/slide" Target="/ppt/slides/slide3.xml" Id="R3eb2af597f4d4786" /><Relationship Type="http://schemas.openxmlformats.org/officeDocument/2006/relationships/slide" Target="/ppt/slides/slide4.xml" Id="R7c8cdab8f0b64658" /><Relationship Type="http://schemas.openxmlformats.org/officeDocument/2006/relationships/slide" Target="/ppt/slides/slide5.xml" Id="Rd7611009f7864ee6" /><Relationship Type="http://schemas.openxmlformats.org/officeDocument/2006/relationships/slide" Target="/ppt/slides/slide6.xml" Id="R47df68d0abcc4b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acb290572b41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794193b1c4fa0" /><Relationship Type="http://schemas.openxmlformats.org/officeDocument/2006/relationships/theme" Target="/ppt/slideMasters/theme/theme1.xml" Id="R5a1768293cc94a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f794193b1c4f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1628b32b24a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1b2fcca9e48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31af86cdb45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8357a7e4a47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f33de81774c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5b131d01649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