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7afc4ab4964b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218d7466234a68"/>
  </p:sldMasterIdLst>
  <p:sldIdLst>
    <p:sldId xmlns:r="http://schemas.openxmlformats.org/officeDocument/2006/relationships" id="256" r:id="R98bebaa6dea3474b"/>
    <p:sldId xmlns:r="http://schemas.openxmlformats.org/officeDocument/2006/relationships" id="257" r:id="R12aa9f1de36b493c"/>
    <p:sldId xmlns:r="http://schemas.openxmlformats.org/officeDocument/2006/relationships" id="258" r:id="Rd08d3013e0a241b2"/>
    <p:sldId xmlns:r="http://schemas.openxmlformats.org/officeDocument/2006/relationships" id="259" r:id="R1fc3e1c945694a27"/>
    <p:sldId xmlns:r="http://schemas.openxmlformats.org/officeDocument/2006/relationships" id="260" r:id="R58381a471daf48a4"/>
    <p:sldId xmlns:r="http://schemas.openxmlformats.org/officeDocument/2006/relationships" id="261" r:id="R260553845f7a43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18d7466234a68" /><Relationship Type="http://schemas.openxmlformats.org/officeDocument/2006/relationships/slide" Target="/ppt/slides/slide1.xml" Id="R98bebaa6dea3474b" /><Relationship Type="http://schemas.openxmlformats.org/officeDocument/2006/relationships/slide" Target="/ppt/slides/slide2.xml" Id="R12aa9f1de36b493c" /><Relationship Type="http://schemas.openxmlformats.org/officeDocument/2006/relationships/slide" Target="/ppt/slides/slide3.xml" Id="Rd08d3013e0a241b2" /><Relationship Type="http://schemas.openxmlformats.org/officeDocument/2006/relationships/slide" Target="/ppt/slides/slide4.xml" Id="R1fc3e1c945694a27" /><Relationship Type="http://schemas.openxmlformats.org/officeDocument/2006/relationships/slide" Target="/ppt/slides/slide5.xml" Id="R58381a471daf48a4" /><Relationship Type="http://schemas.openxmlformats.org/officeDocument/2006/relationships/slide" Target="/ppt/slides/slide6.xml" Id="R260553845f7a43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4cad2661e40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ba613e34f4fe3" /><Relationship Type="http://schemas.openxmlformats.org/officeDocument/2006/relationships/theme" Target="/ppt/slideMasters/theme/theme1.xml" Id="R745457f735ef4a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ba613e34f4f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b31c87265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d7f0a57f3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0718eeec0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9514e837e47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3e82fffa147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60c7ff49a48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