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52dc92b5d4c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d7315514141c9"/>
  </p:sldMasterIdLst>
  <p:sldIdLst>
    <p:sldId xmlns:r="http://schemas.openxmlformats.org/officeDocument/2006/relationships" id="256" r:id="Re811b22c5eec45ef"/>
    <p:sldId xmlns:r="http://schemas.openxmlformats.org/officeDocument/2006/relationships" id="257" r:id="R571a567b62e54a60"/>
    <p:sldId xmlns:r="http://schemas.openxmlformats.org/officeDocument/2006/relationships" id="258" r:id="R9bfd8fad831c4ef4"/>
    <p:sldId xmlns:r="http://schemas.openxmlformats.org/officeDocument/2006/relationships" id="259" r:id="Rd231e27f1f2d4b88"/>
    <p:sldId xmlns:r="http://schemas.openxmlformats.org/officeDocument/2006/relationships" id="260" r:id="Rc8552573aa124b83"/>
    <p:sldId xmlns:r="http://schemas.openxmlformats.org/officeDocument/2006/relationships" id="261" r:id="R65486c2681ea4ecf"/>
    <p:sldId xmlns:r="http://schemas.openxmlformats.org/officeDocument/2006/relationships" id="262" r:id="R999c96a81484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d7315514141c9" /><Relationship Type="http://schemas.openxmlformats.org/officeDocument/2006/relationships/slide" Target="/ppt/slides/slide1.xml" Id="Re811b22c5eec45ef" /><Relationship Type="http://schemas.openxmlformats.org/officeDocument/2006/relationships/slide" Target="/ppt/slides/slide2.xml" Id="R571a567b62e54a60" /><Relationship Type="http://schemas.openxmlformats.org/officeDocument/2006/relationships/slide" Target="/ppt/slides/slide3.xml" Id="R9bfd8fad831c4ef4" /><Relationship Type="http://schemas.openxmlformats.org/officeDocument/2006/relationships/slide" Target="/ppt/slides/slide4.xml" Id="Rd231e27f1f2d4b88" /><Relationship Type="http://schemas.openxmlformats.org/officeDocument/2006/relationships/slide" Target="/ppt/slides/slide5.xml" Id="Rc8552573aa124b83" /><Relationship Type="http://schemas.openxmlformats.org/officeDocument/2006/relationships/slide" Target="/ppt/slides/slide6.xml" Id="R65486c2681ea4ecf" /><Relationship Type="http://schemas.openxmlformats.org/officeDocument/2006/relationships/slide" Target="/ppt/slides/slide7.xml" Id="R999c96a81484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06267f6a2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0f50f4cd849d6" /><Relationship Type="http://schemas.openxmlformats.org/officeDocument/2006/relationships/theme" Target="/ppt/slideMasters/theme/theme1.xml" Id="R71bf034ead67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0f50f4cd8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25ebf6e8a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285a0306e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3380e4c96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220ac794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8e893a2ae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741af12d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f062e245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