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402925f5541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bf12389814e03"/>
  </p:sldMasterIdLst>
  <p:sldIdLst>
    <p:sldId xmlns:r="http://schemas.openxmlformats.org/officeDocument/2006/relationships" id="256" r:id="R001001c91aec479d"/>
    <p:sldId xmlns:r="http://schemas.openxmlformats.org/officeDocument/2006/relationships" id="257" r:id="R8d057d5a35a24d6c"/>
    <p:sldId xmlns:r="http://schemas.openxmlformats.org/officeDocument/2006/relationships" id="258" r:id="Rf905c0ef73944f51"/>
    <p:sldId xmlns:r="http://schemas.openxmlformats.org/officeDocument/2006/relationships" id="259" r:id="R0ea741be9cbe491d"/>
    <p:sldId xmlns:r="http://schemas.openxmlformats.org/officeDocument/2006/relationships" id="260" r:id="R7379dfe91524450c"/>
    <p:sldId xmlns:r="http://schemas.openxmlformats.org/officeDocument/2006/relationships" id="261" r:id="R8f1fe830fc26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bf12389814e03" /><Relationship Type="http://schemas.openxmlformats.org/officeDocument/2006/relationships/slide" Target="/ppt/slides/slide1.xml" Id="R001001c91aec479d" /><Relationship Type="http://schemas.openxmlformats.org/officeDocument/2006/relationships/slide" Target="/ppt/slides/slide2.xml" Id="R8d057d5a35a24d6c" /><Relationship Type="http://schemas.openxmlformats.org/officeDocument/2006/relationships/slide" Target="/ppt/slides/slide3.xml" Id="Rf905c0ef73944f51" /><Relationship Type="http://schemas.openxmlformats.org/officeDocument/2006/relationships/slide" Target="/ppt/slides/slide4.xml" Id="R0ea741be9cbe491d" /><Relationship Type="http://schemas.openxmlformats.org/officeDocument/2006/relationships/slide" Target="/ppt/slides/slide5.xml" Id="R7379dfe91524450c" /><Relationship Type="http://schemas.openxmlformats.org/officeDocument/2006/relationships/slide" Target="/ppt/slides/slide6.xml" Id="R8f1fe830fc26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016b8cb40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21a1300d4ab8" /><Relationship Type="http://schemas.openxmlformats.org/officeDocument/2006/relationships/theme" Target="/ppt/slideMasters/theme/theme1.xml" Id="Reca35fb682f043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521a1300d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7f8ddd78d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91ab5e9254b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965a9529147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a8a72144e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433ac1bb8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77dea24d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