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0d4020f37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33aeb30d141d9"/>
  </p:sldMasterIdLst>
  <p:sldIdLst>
    <p:sldId xmlns:r="http://schemas.openxmlformats.org/officeDocument/2006/relationships" id="256" r:id="R8e8c9fd071c04236"/>
    <p:sldId xmlns:r="http://schemas.openxmlformats.org/officeDocument/2006/relationships" id="257" r:id="R65a91868ff06494f"/>
    <p:sldId xmlns:r="http://schemas.openxmlformats.org/officeDocument/2006/relationships" id="258" r:id="R059824a1248049fd"/>
    <p:sldId xmlns:r="http://schemas.openxmlformats.org/officeDocument/2006/relationships" id="259" r:id="Rebc2fcb9090b4917"/>
    <p:sldId xmlns:r="http://schemas.openxmlformats.org/officeDocument/2006/relationships" id="260" r:id="R6322f2c8a3b74311"/>
    <p:sldId xmlns:r="http://schemas.openxmlformats.org/officeDocument/2006/relationships" id="261" r:id="R71c27bf0763f4a47"/>
    <p:sldId xmlns:r="http://schemas.openxmlformats.org/officeDocument/2006/relationships" id="262" r:id="Ra928392908594d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33aeb30d141d9" /><Relationship Type="http://schemas.openxmlformats.org/officeDocument/2006/relationships/slide" Target="/ppt/slides/slide1.xml" Id="R8e8c9fd071c04236" /><Relationship Type="http://schemas.openxmlformats.org/officeDocument/2006/relationships/slide" Target="/ppt/slides/slide2.xml" Id="R65a91868ff06494f" /><Relationship Type="http://schemas.openxmlformats.org/officeDocument/2006/relationships/slide" Target="/ppt/slides/slide3.xml" Id="R059824a1248049fd" /><Relationship Type="http://schemas.openxmlformats.org/officeDocument/2006/relationships/slide" Target="/ppt/slides/slide4.xml" Id="Rebc2fcb9090b4917" /><Relationship Type="http://schemas.openxmlformats.org/officeDocument/2006/relationships/slide" Target="/ppt/slides/slide5.xml" Id="R6322f2c8a3b74311" /><Relationship Type="http://schemas.openxmlformats.org/officeDocument/2006/relationships/slide" Target="/ppt/slides/slide6.xml" Id="R71c27bf0763f4a47" /><Relationship Type="http://schemas.openxmlformats.org/officeDocument/2006/relationships/slide" Target="/ppt/slides/slide7.xml" Id="Ra928392908594d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5a288fc3448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d61e7e8634099" /><Relationship Type="http://schemas.openxmlformats.org/officeDocument/2006/relationships/theme" Target="/ppt/slideMasters/theme/theme1.xml" Id="Rac7edffe002b4c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d61e7e863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6ab45e37e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937917a2e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98c2f5f2d4a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81c35f24e4c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97fbc7a94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60f3e35bb49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2277cf77f44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SAMURAI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SAMURAI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Rienvegen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935 005 019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