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75c5de8800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041567b0d34220"/>
  </p:sldMasterIdLst>
  <p:sldIdLst>
    <p:sldId xmlns:r="http://schemas.openxmlformats.org/officeDocument/2006/relationships" id="256" r:id="Rb4f02995a1ba4470"/>
    <p:sldId xmlns:r="http://schemas.openxmlformats.org/officeDocument/2006/relationships" id="257" r:id="Rc696d818c0084ed0"/>
    <p:sldId xmlns:r="http://schemas.openxmlformats.org/officeDocument/2006/relationships" id="258" r:id="R5582274701ae41a5"/>
    <p:sldId xmlns:r="http://schemas.openxmlformats.org/officeDocument/2006/relationships" id="259" r:id="R1b83943a3bf44012"/>
    <p:sldId xmlns:r="http://schemas.openxmlformats.org/officeDocument/2006/relationships" id="260" r:id="R6af56d6c2a714c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41567b0d34220" /><Relationship Type="http://schemas.openxmlformats.org/officeDocument/2006/relationships/slide" Target="/ppt/slides/slide1.xml" Id="Rb4f02995a1ba4470" /><Relationship Type="http://schemas.openxmlformats.org/officeDocument/2006/relationships/slide" Target="/ppt/slides/slide2.xml" Id="Rc696d818c0084ed0" /><Relationship Type="http://schemas.openxmlformats.org/officeDocument/2006/relationships/slide" Target="/ppt/slides/slide3.xml" Id="R5582274701ae41a5" /><Relationship Type="http://schemas.openxmlformats.org/officeDocument/2006/relationships/slide" Target="/ppt/slides/slide4.xml" Id="R1b83943a3bf44012" /><Relationship Type="http://schemas.openxmlformats.org/officeDocument/2006/relationships/slide" Target="/ppt/slides/slide5.xml" Id="R6af56d6c2a714c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8bc8e2ecb41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57dcf26bd4e6f" /><Relationship Type="http://schemas.openxmlformats.org/officeDocument/2006/relationships/theme" Target="/ppt/slideMasters/theme/theme1.xml" Id="Re4f96641b49d43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b57dcf26bd4e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1438c2b9345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922b757e544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68f7eafe14b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8c18f79a84d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92ca3a3fe4c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VARME OG SANITÆR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VARME OG SANITÆR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Halfdan Wilhelmsens alle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3117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935 169 232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