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ca87e271b544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dedaa10d1547ae"/>
  </p:sldMasterIdLst>
  <p:sldIdLst>
    <p:sldId xmlns:r="http://schemas.openxmlformats.org/officeDocument/2006/relationships" id="256" r:id="Rb9b8daba949141f6"/>
    <p:sldId xmlns:r="http://schemas.openxmlformats.org/officeDocument/2006/relationships" id="257" r:id="R9e49871a6ca2446a"/>
    <p:sldId xmlns:r="http://schemas.openxmlformats.org/officeDocument/2006/relationships" id="258" r:id="R2d2bde8daf154b65"/>
    <p:sldId xmlns:r="http://schemas.openxmlformats.org/officeDocument/2006/relationships" id="259" r:id="Ra10a794061414abf"/>
    <p:sldId xmlns:r="http://schemas.openxmlformats.org/officeDocument/2006/relationships" id="260" r:id="R59f0c2eb047d4b67"/>
    <p:sldId xmlns:r="http://schemas.openxmlformats.org/officeDocument/2006/relationships" id="261" r:id="R55e02334123b46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dedaa10d1547ae" /><Relationship Type="http://schemas.openxmlformats.org/officeDocument/2006/relationships/slide" Target="/ppt/slides/slide1.xml" Id="Rb9b8daba949141f6" /><Relationship Type="http://schemas.openxmlformats.org/officeDocument/2006/relationships/slide" Target="/ppt/slides/slide2.xml" Id="R9e49871a6ca2446a" /><Relationship Type="http://schemas.openxmlformats.org/officeDocument/2006/relationships/slide" Target="/ppt/slides/slide3.xml" Id="R2d2bde8daf154b65" /><Relationship Type="http://schemas.openxmlformats.org/officeDocument/2006/relationships/slide" Target="/ppt/slides/slide4.xml" Id="Ra10a794061414abf" /><Relationship Type="http://schemas.openxmlformats.org/officeDocument/2006/relationships/slide" Target="/ppt/slides/slide5.xml" Id="R59f0c2eb047d4b67" /><Relationship Type="http://schemas.openxmlformats.org/officeDocument/2006/relationships/slide" Target="/ppt/slides/slide6.xml" Id="R55e02334123b46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845f1bceae45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ad864a4b94927" /><Relationship Type="http://schemas.openxmlformats.org/officeDocument/2006/relationships/theme" Target="/ppt/slideMasters/theme/theme1.xml" Id="R7899de097bb64b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dad864a4b949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9557b682f42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e6d3987a04d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14c545ea64b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71987bc5043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ceddc1cb748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49f1c8cf64b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REGNSKAPSJEFEN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REGNSKAPSJEFEN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11 406 987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2 285 114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1 790 776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4 497 054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467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935 239 303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