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7427a8d55744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fa03eb13e4914"/>
  </p:sldMasterIdLst>
  <p:sldIdLst>
    <p:sldId xmlns:r="http://schemas.openxmlformats.org/officeDocument/2006/relationships" id="256" r:id="R23ce6b59469040b0"/>
    <p:sldId xmlns:r="http://schemas.openxmlformats.org/officeDocument/2006/relationships" id="257" r:id="R95bd20b108354209"/>
    <p:sldId xmlns:r="http://schemas.openxmlformats.org/officeDocument/2006/relationships" id="258" r:id="Ra9886936158347e3"/>
    <p:sldId xmlns:r="http://schemas.openxmlformats.org/officeDocument/2006/relationships" id="259" r:id="Re7593d70c020469a"/>
    <p:sldId xmlns:r="http://schemas.openxmlformats.org/officeDocument/2006/relationships" id="260" r:id="Rf76005f65bf24265"/>
    <p:sldId xmlns:r="http://schemas.openxmlformats.org/officeDocument/2006/relationships" id="261" r:id="Rb8f4386c33df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fa03eb13e4914" /><Relationship Type="http://schemas.openxmlformats.org/officeDocument/2006/relationships/slide" Target="/ppt/slides/slide1.xml" Id="R23ce6b59469040b0" /><Relationship Type="http://schemas.openxmlformats.org/officeDocument/2006/relationships/slide" Target="/ppt/slides/slide2.xml" Id="R95bd20b108354209" /><Relationship Type="http://schemas.openxmlformats.org/officeDocument/2006/relationships/slide" Target="/ppt/slides/slide3.xml" Id="Ra9886936158347e3" /><Relationship Type="http://schemas.openxmlformats.org/officeDocument/2006/relationships/slide" Target="/ppt/slides/slide4.xml" Id="Re7593d70c020469a" /><Relationship Type="http://schemas.openxmlformats.org/officeDocument/2006/relationships/slide" Target="/ppt/slides/slide5.xml" Id="Rf76005f65bf24265" /><Relationship Type="http://schemas.openxmlformats.org/officeDocument/2006/relationships/slide" Target="/ppt/slides/slide6.xml" Id="Rb8f4386c33df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71d2d57617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de36b62374373" /><Relationship Type="http://schemas.openxmlformats.org/officeDocument/2006/relationships/theme" Target="/ppt/slideMasters/theme/theme1.xml" Id="R74662c25f1244e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6de36b6237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33269b17044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7d38a0f3546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9068d497d4b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04f72e24345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4f41b6eaa4c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04740c1fa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AKERSHUS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REGNSKAP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620 144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193 365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935 431 921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