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e5d6da2afc47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33650d2e3e4070"/>
  </p:sldMasterIdLst>
  <p:sldIdLst>
    <p:sldId xmlns:r="http://schemas.openxmlformats.org/officeDocument/2006/relationships" id="256" r:id="Ra245e7931139426e"/>
    <p:sldId xmlns:r="http://schemas.openxmlformats.org/officeDocument/2006/relationships" id="257" r:id="R8bd953be83db4db4"/>
    <p:sldId xmlns:r="http://schemas.openxmlformats.org/officeDocument/2006/relationships" id="258" r:id="Rf25e781c14014d6f"/>
    <p:sldId xmlns:r="http://schemas.openxmlformats.org/officeDocument/2006/relationships" id="259" r:id="R6adc6752600b4bba"/>
    <p:sldId xmlns:r="http://schemas.openxmlformats.org/officeDocument/2006/relationships" id="260" r:id="R64e69dd27c9144ea"/>
    <p:sldId xmlns:r="http://schemas.openxmlformats.org/officeDocument/2006/relationships" id="261" r:id="R909661fb5845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3650d2e3e4070" /><Relationship Type="http://schemas.openxmlformats.org/officeDocument/2006/relationships/slide" Target="/ppt/slides/slide1.xml" Id="Ra245e7931139426e" /><Relationship Type="http://schemas.openxmlformats.org/officeDocument/2006/relationships/slide" Target="/ppt/slides/slide2.xml" Id="R8bd953be83db4db4" /><Relationship Type="http://schemas.openxmlformats.org/officeDocument/2006/relationships/slide" Target="/ppt/slides/slide3.xml" Id="Rf25e781c14014d6f" /><Relationship Type="http://schemas.openxmlformats.org/officeDocument/2006/relationships/slide" Target="/ppt/slides/slide4.xml" Id="R6adc6752600b4bba" /><Relationship Type="http://schemas.openxmlformats.org/officeDocument/2006/relationships/slide" Target="/ppt/slides/slide5.xml" Id="R64e69dd27c9144ea" /><Relationship Type="http://schemas.openxmlformats.org/officeDocument/2006/relationships/slide" Target="/ppt/slides/slide6.xml" Id="R909661fb5845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5e00dfd68b4c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eaa37ea3e44da" /><Relationship Type="http://schemas.openxmlformats.org/officeDocument/2006/relationships/theme" Target="/ppt/slideMasters/theme/theme1.xml" Id="R986255200afb48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eaa37ea3e44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c3759cd0147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64b58de604b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242210d18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f9dc4f62549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52e66948a4e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845ecfca245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