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0aac547a8c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5aa48889f4497b"/>
  </p:sldMasterIdLst>
  <p:sldIdLst>
    <p:sldId xmlns:r="http://schemas.openxmlformats.org/officeDocument/2006/relationships" id="256" r:id="R7ca743762cfb4dcc"/>
    <p:sldId xmlns:r="http://schemas.openxmlformats.org/officeDocument/2006/relationships" id="257" r:id="R8f7b92d5d4d249e6"/>
    <p:sldId xmlns:r="http://schemas.openxmlformats.org/officeDocument/2006/relationships" id="258" r:id="R03f424bd69e2436c"/>
    <p:sldId xmlns:r="http://schemas.openxmlformats.org/officeDocument/2006/relationships" id="259" r:id="Rd126eb22d6294048"/>
    <p:sldId xmlns:r="http://schemas.openxmlformats.org/officeDocument/2006/relationships" id="260" r:id="R7ba67c5bc53144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aa48889f4497b" /><Relationship Type="http://schemas.openxmlformats.org/officeDocument/2006/relationships/slide" Target="/ppt/slides/slide1.xml" Id="R7ca743762cfb4dcc" /><Relationship Type="http://schemas.openxmlformats.org/officeDocument/2006/relationships/slide" Target="/ppt/slides/slide2.xml" Id="R8f7b92d5d4d249e6" /><Relationship Type="http://schemas.openxmlformats.org/officeDocument/2006/relationships/slide" Target="/ppt/slides/slide3.xml" Id="R03f424bd69e2436c" /><Relationship Type="http://schemas.openxmlformats.org/officeDocument/2006/relationships/slide" Target="/ppt/slides/slide4.xml" Id="Rd126eb22d6294048" /><Relationship Type="http://schemas.openxmlformats.org/officeDocument/2006/relationships/slide" Target="/ppt/slides/slide5.xml" Id="R7ba67c5bc53144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37fb5080a44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c9260a5e74000" /><Relationship Type="http://schemas.openxmlformats.org/officeDocument/2006/relationships/theme" Target="/ppt/slideMasters/theme/theme1.xml" Id="R91b50da86c0d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c9260a5e7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c9c29e836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cb915f5e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3b89d5765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19b1dbf2e49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93a306fa1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RØR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