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3ced422c1b4a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136f0f93884576"/>
  </p:sldMasterIdLst>
  <p:sldIdLst>
    <p:sldId xmlns:r="http://schemas.openxmlformats.org/officeDocument/2006/relationships" id="256" r:id="Rbe5c547020c44e84"/>
    <p:sldId xmlns:r="http://schemas.openxmlformats.org/officeDocument/2006/relationships" id="257" r:id="R8edf7fa947d341c6"/>
    <p:sldId xmlns:r="http://schemas.openxmlformats.org/officeDocument/2006/relationships" id="258" r:id="R48b99010f0fc48ea"/>
    <p:sldId xmlns:r="http://schemas.openxmlformats.org/officeDocument/2006/relationships" id="259" r:id="Rc4de025835f94eb4"/>
    <p:sldId xmlns:r="http://schemas.openxmlformats.org/officeDocument/2006/relationships" id="260" r:id="Rfd9de0ffdcec4c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136f0f93884576" /><Relationship Type="http://schemas.openxmlformats.org/officeDocument/2006/relationships/slide" Target="/ppt/slides/slide1.xml" Id="Rbe5c547020c44e84" /><Relationship Type="http://schemas.openxmlformats.org/officeDocument/2006/relationships/slide" Target="/ppt/slides/slide2.xml" Id="R8edf7fa947d341c6" /><Relationship Type="http://schemas.openxmlformats.org/officeDocument/2006/relationships/slide" Target="/ppt/slides/slide3.xml" Id="R48b99010f0fc48ea" /><Relationship Type="http://schemas.openxmlformats.org/officeDocument/2006/relationships/slide" Target="/ppt/slides/slide4.xml" Id="Rc4de025835f94eb4" /><Relationship Type="http://schemas.openxmlformats.org/officeDocument/2006/relationships/slide" Target="/ppt/slides/slide5.xml" Id="Rfd9de0ffdcec4c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964c494c4745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a702b8dea4eb5" /><Relationship Type="http://schemas.openxmlformats.org/officeDocument/2006/relationships/theme" Target="/ppt/slideMasters/theme/theme1.xml" Id="R864c5be06ecd41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5a702b8dea4e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0746b3a8247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92fbd921649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34cd882ed41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88817462143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b40f49c6341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RØR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RØR ble etablert [år] og holder til i Råholt.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Teievegen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935 916 607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