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a88c8728a24e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26798758aa478b"/>
  </p:sldMasterIdLst>
  <p:sldIdLst>
    <p:sldId xmlns:r="http://schemas.openxmlformats.org/officeDocument/2006/relationships" id="256" r:id="R4958dee2d8f94219"/>
    <p:sldId xmlns:r="http://schemas.openxmlformats.org/officeDocument/2006/relationships" id="257" r:id="R651be511bdec4974"/>
    <p:sldId xmlns:r="http://schemas.openxmlformats.org/officeDocument/2006/relationships" id="258" r:id="Re91389ce70734746"/>
    <p:sldId xmlns:r="http://schemas.openxmlformats.org/officeDocument/2006/relationships" id="259" r:id="R6cca68b2516446af"/>
    <p:sldId xmlns:r="http://schemas.openxmlformats.org/officeDocument/2006/relationships" id="260" r:id="Rc3c0b970c08d4c71"/>
    <p:sldId xmlns:r="http://schemas.openxmlformats.org/officeDocument/2006/relationships" id="261" r:id="Rb8e409abd99c46f8"/>
    <p:sldId xmlns:r="http://schemas.openxmlformats.org/officeDocument/2006/relationships" id="262" r:id="R694034f60cfd47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26798758aa478b" /><Relationship Type="http://schemas.openxmlformats.org/officeDocument/2006/relationships/slide" Target="/ppt/slides/slide1.xml" Id="R4958dee2d8f94219" /><Relationship Type="http://schemas.openxmlformats.org/officeDocument/2006/relationships/slide" Target="/ppt/slides/slide2.xml" Id="R651be511bdec4974" /><Relationship Type="http://schemas.openxmlformats.org/officeDocument/2006/relationships/slide" Target="/ppt/slides/slide3.xml" Id="Re91389ce70734746" /><Relationship Type="http://schemas.openxmlformats.org/officeDocument/2006/relationships/slide" Target="/ppt/slides/slide4.xml" Id="R6cca68b2516446af" /><Relationship Type="http://schemas.openxmlformats.org/officeDocument/2006/relationships/slide" Target="/ppt/slides/slide5.xml" Id="Rc3c0b970c08d4c71" /><Relationship Type="http://schemas.openxmlformats.org/officeDocument/2006/relationships/slide" Target="/ppt/slides/slide6.xml" Id="Rb8e409abd99c46f8" /><Relationship Type="http://schemas.openxmlformats.org/officeDocument/2006/relationships/slide" Target="/ppt/slides/slide7.xml" Id="R694034f60cfd47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1d34adca5c43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d20bb4bb84bc9" /><Relationship Type="http://schemas.openxmlformats.org/officeDocument/2006/relationships/theme" Target="/ppt/slideMasters/theme/theme1.xml" Id="Rba07aa34ee814b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bd20bb4bb84b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d13625e5f4a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36891eda84b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4c471813d46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1314f11e343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ea1b08a4a4f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a2c594faa42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c9676a24246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UMOE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 GRUPPEN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−3 503 000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73 473 000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2 546 316 000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2 546 584 000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JUM HOLDING AS  –  57,0 %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AGUM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JUM HOLDING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Vollsveien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94 86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umoe@umoe.no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936 091 237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UMOE GRUPPEN AS</a:t>
            </a:r>
          </a:p>
        </p:txBody>
      </p:sp>
    </p:spTree>
  </p:cSld>
  <p:clrMapOvr>
    <a:masterClrMapping xmlns:a="http://schemas.openxmlformats.org/drawingml/2006/main"/>
  </p:clrMapOvr>
</p:sld>
</file>