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b029d0bc69b408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5d34b6a7cdc4333"/>
  </p:sldMasterIdLst>
  <p:sldIdLst>
    <p:sldId xmlns:r="http://schemas.openxmlformats.org/officeDocument/2006/relationships" id="256" r:id="Rab0528d61e9c49c3"/>
    <p:sldId xmlns:r="http://schemas.openxmlformats.org/officeDocument/2006/relationships" id="257" r:id="R18292a7c48a9487f"/>
    <p:sldId xmlns:r="http://schemas.openxmlformats.org/officeDocument/2006/relationships" id="258" r:id="Rb710e89d3d5a475e"/>
    <p:sldId xmlns:r="http://schemas.openxmlformats.org/officeDocument/2006/relationships" id="259" r:id="R46909c5d6f8e467c"/>
    <p:sldId xmlns:r="http://schemas.openxmlformats.org/officeDocument/2006/relationships" id="260" r:id="Rd86513079c094651"/>
    <p:sldId xmlns:r="http://schemas.openxmlformats.org/officeDocument/2006/relationships" id="261" r:id="Rc3f6c3d7d9494a97"/>
    <p:sldId xmlns:r="http://schemas.openxmlformats.org/officeDocument/2006/relationships" id="262" r:id="R987affe3f0a34f6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5d34b6a7cdc4333" /><Relationship Type="http://schemas.openxmlformats.org/officeDocument/2006/relationships/slide" Target="/ppt/slides/slide1.xml" Id="Rab0528d61e9c49c3" /><Relationship Type="http://schemas.openxmlformats.org/officeDocument/2006/relationships/slide" Target="/ppt/slides/slide2.xml" Id="R18292a7c48a9487f" /><Relationship Type="http://schemas.openxmlformats.org/officeDocument/2006/relationships/slide" Target="/ppt/slides/slide3.xml" Id="Rb710e89d3d5a475e" /><Relationship Type="http://schemas.openxmlformats.org/officeDocument/2006/relationships/slide" Target="/ppt/slides/slide4.xml" Id="R46909c5d6f8e467c" /><Relationship Type="http://schemas.openxmlformats.org/officeDocument/2006/relationships/slide" Target="/ppt/slides/slide5.xml" Id="Rd86513079c094651" /><Relationship Type="http://schemas.openxmlformats.org/officeDocument/2006/relationships/slide" Target="/ppt/slides/slide6.xml" Id="Rc3f6c3d7d9494a97" /><Relationship Type="http://schemas.openxmlformats.org/officeDocument/2006/relationships/slide" Target="/ppt/slides/slide7.xml" Id="R987affe3f0a34f6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103b8f18f484d0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d4d41f730244b52" /><Relationship Type="http://schemas.openxmlformats.org/officeDocument/2006/relationships/theme" Target="/ppt/slideMasters/theme/theme1.xml" Id="R633cf8eabbdf427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d4d41f730244b5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32375036ddf41b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d017513351f4f0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45259a9a27a4e5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90a007a82ef4d8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417ff42089b440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ccf8ba42cf9446d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3bf68f3153c4ee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FRITHJOF ANDERSSEN INVEST 2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FRITHJOF ANDERSSEN INVEST 2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FRITHJOF ANDERSSEN INVEST 2 AS ble etablert [år] og holder til i Trondheim.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FRITHJOF ANDERSSEN INVEST 2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FRITHJOF ANDERSSEN INVEST 2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FRITHJOF ANDERSSEN INVEST 2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203 568 880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203 575 380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FRITHJOF ANDERSSEN INVEST 2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FRITHJOF ANDERSSEN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FRITHJOF ANDERSSEN INVEST 2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Øvre alle 17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7030 Trondheim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936 512 607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FRITHJOF ANDERSSEN INVEST 2 AS</a:t>
            </a:r>
          </a:p>
        </p:txBody>
      </p:sp>
    </p:spTree>
  </p:cSld>
  <p:clrMapOvr>
    <a:masterClrMapping xmlns:a="http://schemas.openxmlformats.org/drawingml/2006/main"/>
  </p:clrMapOvr>
</p:sld>
</file>