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450b3ef52f4b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6ca377d51141c9"/>
  </p:sldMasterIdLst>
  <p:sldIdLst>
    <p:sldId xmlns:r="http://schemas.openxmlformats.org/officeDocument/2006/relationships" id="256" r:id="Ra90bed9679d24aba"/>
    <p:sldId xmlns:r="http://schemas.openxmlformats.org/officeDocument/2006/relationships" id="257" r:id="R563eb641f7e24a71"/>
    <p:sldId xmlns:r="http://schemas.openxmlformats.org/officeDocument/2006/relationships" id="258" r:id="R44f735f85d434550"/>
    <p:sldId xmlns:r="http://schemas.openxmlformats.org/officeDocument/2006/relationships" id="259" r:id="R0d936cdb25094720"/>
    <p:sldId xmlns:r="http://schemas.openxmlformats.org/officeDocument/2006/relationships" id="260" r:id="R3014667aba054645"/>
    <p:sldId xmlns:r="http://schemas.openxmlformats.org/officeDocument/2006/relationships" id="261" r:id="Ra795c0e1d977416a"/>
    <p:sldId xmlns:r="http://schemas.openxmlformats.org/officeDocument/2006/relationships" id="262" r:id="Raf1fbf7497f54e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ca377d51141c9" /><Relationship Type="http://schemas.openxmlformats.org/officeDocument/2006/relationships/slide" Target="/ppt/slides/slide1.xml" Id="Ra90bed9679d24aba" /><Relationship Type="http://schemas.openxmlformats.org/officeDocument/2006/relationships/slide" Target="/ppt/slides/slide2.xml" Id="R563eb641f7e24a71" /><Relationship Type="http://schemas.openxmlformats.org/officeDocument/2006/relationships/slide" Target="/ppt/slides/slide3.xml" Id="R44f735f85d434550" /><Relationship Type="http://schemas.openxmlformats.org/officeDocument/2006/relationships/slide" Target="/ppt/slides/slide4.xml" Id="R0d936cdb25094720" /><Relationship Type="http://schemas.openxmlformats.org/officeDocument/2006/relationships/slide" Target="/ppt/slides/slide5.xml" Id="R3014667aba054645" /><Relationship Type="http://schemas.openxmlformats.org/officeDocument/2006/relationships/slide" Target="/ppt/slides/slide6.xml" Id="Ra795c0e1d977416a" /><Relationship Type="http://schemas.openxmlformats.org/officeDocument/2006/relationships/slide" Target="/ppt/slides/slide7.xml" Id="Raf1fbf7497f54e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2fbf3bbbc54c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fa58ab7db4409" /><Relationship Type="http://schemas.openxmlformats.org/officeDocument/2006/relationships/theme" Target="/ppt/slideMasters/theme/theme1.xml" Id="Rbe135d6bd4b64e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9fa58ab7db44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e82d7c67e44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256ffabb748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68ed091864b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d7f3a05cb44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60160159c44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ddb866e1243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be5fd6de44d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Lychegården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Lychegården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Lychegården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Lychegården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Lychegården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Lychegården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3 614 286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−9 853 217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−5 768 432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386 112 246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402 834 589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Lychegården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DYFAM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ELMEKA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Lychegården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33B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936 668 488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Lychegården A/S</a:t>
            </a:r>
          </a:p>
        </p:txBody>
      </p:sp>
    </p:spTree>
  </p:cSld>
  <p:clrMapOvr>
    <a:masterClrMapping xmlns:a="http://schemas.openxmlformats.org/drawingml/2006/main"/>
  </p:clrMapOvr>
</p:sld>
</file>