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0851afc2f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94e6ac2ac4121"/>
  </p:sldMasterIdLst>
  <p:sldIdLst>
    <p:sldId xmlns:r="http://schemas.openxmlformats.org/officeDocument/2006/relationships" id="256" r:id="R3d109e0339424ebe"/>
    <p:sldId xmlns:r="http://schemas.openxmlformats.org/officeDocument/2006/relationships" id="257" r:id="R18c8cba10c894506"/>
    <p:sldId xmlns:r="http://schemas.openxmlformats.org/officeDocument/2006/relationships" id="258" r:id="R5d961b5daccb403e"/>
    <p:sldId xmlns:r="http://schemas.openxmlformats.org/officeDocument/2006/relationships" id="259" r:id="Rb505d132ece54b19"/>
    <p:sldId xmlns:r="http://schemas.openxmlformats.org/officeDocument/2006/relationships" id="260" r:id="R007ae05b27324d08"/>
    <p:sldId xmlns:r="http://schemas.openxmlformats.org/officeDocument/2006/relationships" id="261" r:id="R05be9e0f07cf44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94e6ac2ac4121" /><Relationship Type="http://schemas.openxmlformats.org/officeDocument/2006/relationships/slide" Target="/ppt/slides/slide1.xml" Id="R3d109e0339424ebe" /><Relationship Type="http://schemas.openxmlformats.org/officeDocument/2006/relationships/slide" Target="/ppt/slides/slide2.xml" Id="R18c8cba10c894506" /><Relationship Type="http://schemas.openxmlformats.org/officeDocument/2006/relationships/slide" Target="/ppt/slides/slide3.xml" Id="R5d961b5daccb403e" /><Relationship Type="http://schemas.openxmlformats.org/officeDocument/2006/relationships/slide" Target="/ppt/slides/slide4.xml" Id="Rb505d132ece54b19" /><Relationship Type="http://schemas.openxmlformats.org/officeDocument/2006/relationships/slide" Target="/ppt/slides/slide5.xml" Id="R007ae05b27324d08" /><Relationship Type="http://schemas.openxmlformats.org/officeDocument/2006/relationships/slide" Target="/ppt/slides/slide6.xml" Id="R05be9e0f07cf44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c19cc8fc9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91602122b4dd0" /><Relationship Type="http://schemas.openxmlformats.org/officeDocument/2006/relationships/theme" Target="/ppt/slideMasters/theme/theme1.xml" Id="R6a23987278da4d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91602122b4d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079896efa4f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6b9cca4be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a6284164f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655755217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349737f248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b679638e347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VASSØY SVABOE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Vassøy Svaboe, Sandnesveien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936 723 217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