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ff74223c5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af054532a4942"/>
  </p:sldMasterIdLst>
  <p:sldIdLst>
    <p:sldId xmlns:r="http://schemas.openxmlformats.org/officeDocument/2006/relationships" id="256" r:id="Ra820c8eb72cf413e"/>
    <p:sldId xmlns:r="http://schemas.openxmlformats.org/officeDocument/2006/relationships" id="257" r:id="R2dd84070eb314460"/>
    <p:sldId xmlns:r="http://schemas.openxmlformats.org/officeDocument/2006/relationships" id="258" r:id="Rac8f3b8613464366"/>
    <p:sldId xmlns:r="http://schemas.openxmlformats.org/officeDocument/2006/relationships" id="259" r:id="Rd773427788eb4194"/>
    <p:sldId xmlns:r="http://schemas.openxmlformats.org/officeDocument/2006/relationships" id="260" r:id="R98e4e37968a0486b"/>
    <p:sldId xmlns:r="http://schemas.openxmlformats.org/officeDocument/2006/relationships" id="261" r:id="Rc124b075f4d743db"/>
    <p:sldId xmlns:r="http://schemas.openxmlformats.org/officeDocument/2006/relationships" id="262" r:id="R7388a37a2e3a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af054532a4942" /><Relationship Type="http://schemas.openxmlformats.org/officeDocument/2006/relationships/slide" Target="/ppt/slides/slide1.xml" Id="Ra820c8eb72cf413e" /><Relationship Type="http://schemas.openxmlformats.org/officeDocument/2006/relationships/slide" Target="/ppt/slides/slide2.xml" Id="R2dd84070eb314460" /><Relationship Type="http://schemas.openxmlformats.org/officeDocument/2006/relationships/slide" Target="/ppt/slides/slide3.xml" Id="Rac8f3b8613464366" /><Relationship Type="http://schemas.openxmlformats.org/officeDocument/2006/relationships/slide" Target="/ppt/slides/slide4.xml" Id="Rd773427788eb4194" /><Relationship Type="http://schemas.openxmlformats.org/officeDocument/2006/relationships/slide" Target="/ppt/slides/slide5.xml" Id="R98e4e37968a0486b" /><Relationship Type="http://schemas.openxmlformats.org/officeDocument/2006/relationships/slide" Target="/ppt/slides/slide6.xml" Id="Rc124b075f4d743db" /><Relationship Type="http://schemas.openxmlformats.org/officeDocument/2006/relationships/slide" Target="/ppt/slides/slide7.xml" Id="R7388a37a2e3a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de5ebfa59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71847da04157" /><Relationship Type="http://schemas.openxmlformats.org/officeDocument/2006/relationships/theme" Target="/ppt/slideMasters/theme/theme1.xml" Id="Rf1cc3f997665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271847da0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2c3c398be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cf983101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53d72a61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02d5c1e7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3ee7986b5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37a325fc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ee9067b2e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YLVEN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16 493 912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BREDAHL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 Foyns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936 760 880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YLVEN AS</a:t>
            </a:r>
          </a:p>
        </p:txBody>
      </p:sp>
    </p:spTree>
  </p:cSld>
  <p:clrMapOvr>
    <a:masterClrMapping xmlns:a="http://schemas.openxmlformats.org/drawingml/2006/main"/>
  </p:clrMapOvr>
</p:sld>
</file>