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914959ceec42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a74aed59494b3d"/>
  </p:sldMasterIdLst>
  <p:sldIdLst>
    <p:sldId xmlns:r="http://schemas.openxmlformats.org/officeDocument/2006/relationships" id="256" r:id="Rbc588d983c0044ad"/>
    <p:sldId xmlns:r="http://schemas.openxmlformats.org/officeDocument/2006/relationships" id="257" r:id="R2b2361ab780c48a0"/>
    <p:sldId xmlns:r="http://schemas.openxmlformats.org/officeDocument/2006/relationships" id="258" r:id="Rd4fc566cf7ae415a"/>
    <p:sldId xmlns:r="http://schemas.openxmlformats.org/officeDocument/2006/relationships" id="259" r:id="R410b1056e2e546ec"/>
    <p:sldId xmlns:r="http://schemas.openxmlformats.org/officeDocument/2006/relationships" id="260" r:id="Rb6ece1d0637046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74aed59494b3d" /><Relationship Type="http://schemas.openxmlformats.org/officeDocument/2006/relationships/slide" Target="/ppt/slides/slide1.xml" Id="Rbc588d983c0044ad" /><Relationship Type="http://schemas.openxmlformats.org/officeDocument/2006/relationships/slide" Target="/ppt/slides/slide2.xml" Id="R2b2361ab780c48a0" /><Relationship Type="http://schemas.openxmlformats.org/officeDocument/2006/relationships/slide" Target="/ppt/slides/slide3.xml" Id="Rd4fc566cf7ae415a" /><Relationship Type="http://schemas.openxmlformats.org/officeDocument/2006/relationships/slide" Target="/ppt/slides/slide4.xml" Id="R410b1056e2e546ec" /><Relationship Type="http://schemas.openxmlformats.org/officeDocument/2006/relationships/slide" Target="/ppt/slides/slide5.xml" Id="Rb6ece1d0637046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b00b44e5f48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831f4af46437f" /><Relationship Type="http://schemas.openxmlformats.org/officeDocument/2006/relationships/theme" Target="/ppt/slideMasters/theme/theme1.xml" Id="R0ec94088f7bf4f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1831f4af4643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99911d17647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12c24a1f34c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dfdfdcb0e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727ab95ff4e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828cd6fd0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TOMMELITEN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TOMMELITEN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936 775 721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