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87cf21d9b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5b460be554e87"/>
  </p:sldMasterIdLst>
  <p:sldIdLst>
    <p:sldId xmlns:r="http://schemas.openxmlformats.org/officeDocument/2006/relationships" id="256" r:id="Re580d399f8a441d5"/>
    <p:sldId xmlns:r="http://schemas.openxmlformats.org/officeDocument/2006/relationships" id="257" r:id="Redc6f754f208497d"/>
    <p:sldId xmlns:r="http://schemas.openxmlformats.org/officeDocument/2006/relationships" id="258" r:id="R0660092a483c475e"/>
    <p:sldId xmlns:r="http://schemas.openxmlformats.org/officeDocument/2006/relationships" id="259" r:id="R7d34950c8a844029"/>
    <p:sldId xmlns:r="http://schemas.openxmlformats.org/officeDocument/2006/relationships" id="260" r:id="Rc072fb72a1d1498a"/>
    <p:sldId xmlns:r="http://schemas.openxmlformats.org/officeDocument/2006/relationships" id="261" r:id="R1ecb0baa8b1f4ede"/>
    <p:sldId xmlns:r="http://schemas.openxmlformats.org/officeDocument/2006/relationships" id="262" r:id="R163b6ad1d372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5b460be554e87" /><Relationship Type="http://schemas.openxmlformats.org/officeDocument/2006/relationships/slide" Target="/ppt/slides/slide1.xml" Id="Re580d399f8a441d5" /><Relationship Type="http://schemas.openxmlformats.org/officeDocument/2006/relationships/slide" Target="/ppt/slides/slide2.xml" Id="Redc6f754f208497d" /><Relationship Type="http://schemas.openxmlformats.org/officeDocument/2006/relationships/slide" Target="/ppt/slides/slide3.xml" Id="R0660092a483c475e" /><Relationship Type="http://schemas.openxmlformats.org/officeDocument/2006/relationships/slide" Target="/ppt/slides/slide4.xml" Id="R7d34950c8a844029" /><Relationship Type="http://schemas.openxmlformats.org/officeDocument/2006/relationships/slide" Target="/ppt/slides/slide5.xml" Id="Rc072fb72a1d1498a" /><Relationship Type="http://schemas.openxmlformats.org/officeDocument/2006/relationships/slide" Target="/ppt/slides/slide6.xml" Id="R1ecb0baa8b1f4ede" /><Relationship Type="http://schemas.openxmlformats.org/officeDocument/2006/relationships/slide" Target="/ppt/slides/slide7.xml" Id="R163b6ad1d372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314b542f0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3da31c4884fdc" /><Relationship Type="http://schemas.openxmlformats.org/officeDocument/2006/relationships/theme" Target="/ppt/slideMasters/theme/theme1.xml" Id="Red5ea3d0cdde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3da31c488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877eff864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e12a75fe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f7367db13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c3f752b92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1159f4095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8929c99d4d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fd6c41bf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 GODSTERMINAL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 GODSTERMINAL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12 605 974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2 194 334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5 562 343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20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937 052 200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 GODSTERMINAL AS</a:t>
            </a:r>
          </a:p>
        </p:txBody>
      </p:sp>
    </p:spTree>
  </p:cSld>
  <p:clrMapOvr>
    <a:masterClrMapping xmlns:a="http://schemas.openxmlformats.org/drawingml/2006/main"/>
  </p:clrMapOvr>
</p:sld>
</file>