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0bdfdc0c0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ad67872654a30"/>
  </p:sldMasterIdLst>
  <p:sldIdLst>
    <p:sldId xmlns:r="http://schemas.openxmlformats.org/officeDocument/2006/relationships" id="256" r:id="R523b9eb735304fe6"/>
    <p:sldId xmlns:r="http://schemas.openxmlformats.org/officeDocument/2006/relationships" id="257" r:id="Ree2333d66dc44099"/>
    <p:sldId xmlns:r="http://schemas.openxmlformats.org/officeDocument/2006/relationships" id="258" r:id="R81ca9fae97bb4ff1"/>
    <p:sldId xmlns:r="http://schemas.openxmlformats.org/officeDocument/2006/relationships" id="259" r:id="Ra83307fac6504e33"/>
    <p:sldId xmlns:r="http://schemas.openxmlformats.org/officeDocument/2006/relationships" id="260" r:id="Rd5254bafce344ff6"/>
    <p:sldId xmlns:r="http://schemas.openxmlformats.org/officeDocument/2006/relationships" id="261" r:id="Re46d19580c6d487e"/>
    <p:sldId xmlns:r="http://schemas.openxmlformats.org/officeDocument/2006/relationships" id="262" r:id="R7eb4e00e4159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ad67872654a30" /><Relationship Type="http://schemas.openxmlformats.org/officeDocument/2006/relationships/slide" Target="/ppt/slides/slide1.xml" Id="R523b9eb735304fe6" /><Relationship Type="http://schemas.openxmlformats.org/officeDocument/2006/relationships/slide" Target="/ppt/slides/slide2.xml" Id="Ree2333d66dc44099" /><Relationship Type="http://schemas.openxmlformats.org/officeDocument/2006/relationships/slide" Target="/ppt/slides/slide3.xml" Id="R81ca9fae97bb4ff1" /><Relationship Type="http://schemas.openxmlformats.org/officeDocument/2006/relationships/slide" Target="/ppt/slides/slide4.xml" Id="Ra83307fac6504e33" /><Relationship Type="http://schemas.openxmlformats.org/officeDocument/2006/relationships/slide" Target="/ppt/slides/slide5.xml" Id="Rd5254bafce344ff6" /><Relationship Type="http://schemas.openxmlformats.org/officeDocument/2006/relationships/slide" Target="/ppt/slides/slide6.xml" Id="Re46d19580c6d487e" /><Relationship Type="http://schemas.openxmlformats.org/officeDocument/2006/relationships/slide" Target="/ppt/slides/slide7.xml" Id="R7eb4e00e4159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9bc5e12f3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ffd603ed4560" /><Relationship Type="http://schemas.openxmlformats.org/officeDocument/2006/relationships/theme" Target="/ppt/slideMasters/theme/theme1.xml" Id="R5c0a22991047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5ffd603ed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66e6bea1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463157d1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ff74caa9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224c9add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b7dd9e35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98081fa8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a70b4314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