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369ed5a0c146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06f9b58ed443c"/>
  </p:sldMasterIdLst>
  <p:sldIdLst>
    <p:sldId xmlns:r="http://schemas.openxmlformats.org/officeDocument/2006/relationships" id="256" r:id="Rf98e7ce12e4d44c8"/>
    <p:sldId xmlns:r="http://schemas.openxmlformats.org/officeDocument/2006/relationships" id="257" r:id="R19c00975f951442e"/>
    <p:sldId xmlns:r="http://schemas.openxmlformats.org/officeDocument/2006/relationships" id="258" r:id="R4f3aa579fded4096"/>
    <p:sldId xmlns:r="http://schemas.openxmlformats.org/officeDocument/2006/relationships" id="259" r:id="Ref2833f299a04f03"/>
    <p:sldId xmlns:r="http://schemas.openxmlformats.org/officeDocument/2006/relationships" id="260" r:id="R8c71c9190cdd42d2"/>
    <p:sldId xmlns:r="http://schemas.openxmlformats.org/officeDocument/2006/relationships" id="261" r:id="R038057fe3f8646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06f9b58ed443c" /><Relationship Type="http://schemas.openxmlformats.org/officeDocument/2006/relationships/slide" Target="/ppt/slides/slide1.xml" Id="Rf98e7ce12e4d44c8" /><Relationship Type="http://schemas.openxmlformats.org/officeDocument/2006/relationships/slide" Target="/ppt/slides/slide2.xml" Id="R19c00975f951442e" /><Relationship Type="http://schemas.openxmlformats.org/officeDocument/2006/relationships/slide" Target="/ppt/slides/slide3.xml" Id="R4f3aa579fded4096" /><Relationship Type="http://schemas.openxmlformats.org/officeDocument/2006/relationships/slide" Target="/ppt/slides/slide4.xml" Id="Ref2833f299a04f03" /><Relationship Type="http://schemas.openxmlformats.org/officeDocument/2006/relationships/slide" Target="/ppt/slides/slide5.xml" Id="R8c71c9190cdd42d2" /><Relationship Type="http://schemas.openxmlformats.org/officeDocument/2006/relationships/slide" Target="/ppt/slides/slide6.xml" Id="R038057fe3f8646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fc9bb046442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adcdbcb894aa5" /><Relationship Type="http://schemas.openxmlformats.org/officeDocument/2006/relationships/theme" Target="/ppt/slideMasters/theme/theme1.xml" Id="Rb29037da697942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0adcdbcb894a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965fa912f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f8206fc57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34a8e6031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de36a04fa4d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ac8c784c048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0c5e7cf9d41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